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1127" r:id="rId2"/>
    <p:sldId id="963" r:id="rId3"/>
    <p:sldId id="1707" r:id="rId4"/>
    <p:sldId id="1772" r:id="rId5"/>
    <p:sldId id="1773" r:id="rId6"/>
    <p:sldId id="1774" r:id="rId7"/>
    <p:sldId id="1775" r:id="rId8"/>
    <p:sldId id="1776" r:id="rId9"/>
    <p:sldId id="1777" r:id="rId10"/>
    <p:sldId id="1778" r:id="rId11"/>
    <p:sldId id="1779" r:id="rId12"/>
    <p:sldId id="1780" r:id="rId13"/>
    <p:sldId id="1781" r:id="rId14"/>
    <p:sldId id="1782" r:id="rId15"/>
    <p:sldId id="1783" r:id="rId16"/>
    <p:sldId id="1784" r:id="rId17"/>
    <p:sldId id="1785" r:id="rId18"/>
    <p:sldId id="1787" r:id="rId19"/>
    <p:sldId id="1788" r:id="rId20"/>
    <p:sldId id="1789" r:id="rId21"/>
    <p:sldId id="1790" r:id="rId22"/>
  </p:sldIdLst>
  <p:sldSz cx="12192000" cy="6858000"/>
  <p:notesSz cx="6954838"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Godfrey" initials="EG" lastIdx="1" clrIdx="0">
    <p:extLst>
      <p:ext uri="{19B8F6BF-5375-455C-9EA6-DF929625EA0E}">
        <p15:presenceInfo xmlns:p15="http://schemas.microsoft.com/office/powerpoint/2012/main" userId="61aa7c48ee0e3db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864C8"/>
    <a:srgbClr val="222222"/>
    <a:srgbClr val="5F461E"/>
    <a:srgbClr val="7A2E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5019E3-7710-495C-93D8-A03DE3C99669}" v="302" dt="2022-11-26T17:12:19.2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26" autoAdjust="0"/>
    <p:restoredTop sz="94660"/>
  </p:normalViewPr>
  <p:slideViewPr>
    <p:cSldViewPr snapToGrid="0">
      <p:cViewPr varScale="1">
        <p:scale>
          <a:sx n="64" d="100"/>
          <a:sy n="64" d="100"/>
        </p:scale>
        <p:origin x="60" y="16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 userId="61aa7c48ee0e3db0" providerId="LiveId" clId="{825019E3-7710-495C-93D8-A03DE3C99669}"/>
    <pc:docChg chg="undo custSel addSld delSld modSld">
      <pc:chgData name="Ed" userId="61aa7c48ee0e3db0" providerId="LiveId" clId="{825019E3-7710-495C-93D8-A03DE3C99669}" dt="2022-11-26T17:12:19.285" v="868"/>
      <pc:docMkLst>
        <pc:docMk/>
      </pc:docMkLst>
      <pc:sldChg chg="delSp modSp del mod delAnim modAnim">
        <pc:chgData name="Ed" userId="61aa7c48ee0e3db0" providerId="LiveId" clId="{825019E3-7710-495C-93D8-A03DE3C99669}" dt="2022-11-26T17:12:03.413" v="855" actId="47"/>
        <pc:sldMkLst>
          <pc:docMk/>
          <pc:sldMk cId="621266370" sldId="1553"/>
        </pc:sldMkLst>
        <pc:spChg chg="mod">
          <ac:chgData name="Ed" userId="61aa7c48ee0e3db0" providerId="LiveId" clId="{825019E3-7710-495C-93D8-A03DE3C99669}" dt="2022-11-26T16:45:47.603" v="87" actId="6549"/>
          <ac:spMkLst>
            <pc:docMk/>
            <pc:sldMk cId="621266370" sldId="1553"/>
            <ac:spMk id="2" creationId="{F08A2007-B9E6-48A8-9E5E-C98EDFD53C8F}"/>
          </ac:spMkLst>
        </pc:spChg>
        <pc:spChg chg="del">
          <ac:chgData name="Ed" userId="61aa7c48ee0e3db0" providerId="LiveId" clId="{825019E3-7710-495C-93D8-A03DE3C99669}" dt="2022-11-26T16:48:05.261" v="96" actId="21"/>
          <ac:spMkLst>
            <pc:docMk/>
            <pc:sldMk cId="621266370" sldId="1553"/>
            <ac:spMk id="4" creationId="{05D727ED-586B-1959-2326-DFC3C634E4D2}"/>
          </ac:spMkLst>
        </pc:spChg>
        <pc:spChg chg="mod">
          <ac:chgData name="Ed" userId="61aa7c48ee0e3db0" providerId="LiveId" clId="{825019E3-7710-495C-93D8-A03DE3C99669}" dt="2022-11-26T16:46:10.865" v="94" actId="5793"/>
          <ac:spMkLst>
            <pc:docMk/>
            <pc:sldMk cId="621266370" sldId="1553"/>
            <ac:spMk id="6" creationId="{D994B878-B4D4-D356-B4DC-B7ED51DA841B}"/>
          </ac:spMkLst>
        </pc:spChg>
        <pc:spChg chg="del">
          <ac:chgData name="Ed" userId="61aa7c48ee0e3db0" providerId="LiveId" clId="{825019E3-7710-495C-93D8-A03DE3C99669}" dt="2022-11-26T16:48:01.627" v="95" actId="21"/>
          <ac:spMkLst>
            <pc:docMk/>
            <pc:sldMk cId="621266370" sldId="1553"/>
            <ac:spMk id="7" creationId="{8DD6C991-FE4F-B787-C97C-DAB37AC2A7D4}"/>
          </ac:spMkLst>
        </pc:spChg>
      </pc:sldChg>
      <pc:sldChg chg="del">
        <pc:chgData name="Ed" userId="61aa7c48ee0e3db0" providerId="LiveId" clId="{825019E3-7710-495C-93D8-A03DE3C99669}" dt="2022-11-26T17:12:04.056" v="857" actId="47"/>
        <pc:sldMkLst>
          <pc:docMk/>
          <pc:sldMk cId="1154942376" sldId="1705"/>
        </pc:sldMkLst>
      </pc:sldChg>
      <pc:sldChg chg="del">
        <pc:chgData name="Ed" userId="61aa7c48ee0e3db0" providerId="LiveId" clId="{825019E3-7710-495C-93D8-A03DE3C99669}" dt="2022-11-26T17:12:05.360" v="861" actId="47"/>
        <pc:sldMkLst>
          <pc:docMk/>
          <pc:sldMk cId="4254053898" sldId="1706"/>
        </pc:sldMkLst>
      </pc:sldChg>
      <pc:sldChg chg="modSp modAnim">
        <pc:chgData name="Ed" userId="61aa7c48ee0e3db0" providerId="LiveId" clId="{825019E3-7710-495C-93D8-A03DE3C99669}" dt="2022-11-26T16:44:17.679" v="12" actId="20577"/>
        <pc:sldMkLst>
          <pc:docMk/>
          <pc:sldMk cId="2930997700" sldId="1707"/>
        </pc:sldMkLst>
        <pc:spChg chg="mod">
          <ac:chgData name="Ed" userId="61aa7c48ee0e3db0" providerId="LiveId" clId="{825019E3-7710-495C-93D8-A03DE3C99669}" dt="2022-11-26T16:44:17.679" v="12" actId="20577"/>
          <ac:spMkLst>
            <pc:docMk/>
            <pc:sldMk cId="2930997700" sldId="1707"/>
            <ac:spMk id="2" creationId="{F08A2007-B9E6-48A8-9E5E-C98EDFD53C8F}"/>
          </ac:spMkLst>
        </pc:spChg>
      </pc:sldChg>
      <pc:sldChg chg="del">
        <pc:chgData name="Ed" userId="61aa7c48ee0e3db0" providerId="LiveId" clId="{825019E3-7710-495C-93D8-A03DE3C99669}" dt="2022-11-26T17:12:06.761" v="864" actId="47"/>
        <pc:sldMkLst>
          <pc:docMk/>
          <pc:sldMk cId="1724271824" sldId="1753"/>
        </pc:sldMkLst>
      </pc:sldChg>
      <pc:sldChg chg="del">
        <pc:chgData name="Ed" userId="61aa7c48ee0e3db0" providerId="LiveId" clId="{825019E3-7710-495C-93D8-A03DE3C99669}" dt="2022-11-26T17:12:07.218" v="865" actId="47"/>
        <pc:sldMkLst>
          <pc:docMk/>
          <pc:sldMk cId="2707594078" sldId="1754"/>
        </pc:sldMkLst>
      </pc:sldChg>
      <pc:sldChg chg="del">
        <pc:chgData name="Ed" userId="61aa7c48ee0e3db0" providerId="LiveId" clId="{825019E3-7710-495C-93D8-A03DE3C99669}" dt="2022-11-26T16:42:59.534" v="0" actId="47"/>
        <pc:sldMkLst>
          <pc:docMk/>
          <pc:sldMk cId="1209306450" sldId="1762"/>
        </pc:sldMkLst>
      </pc:sldChg>
      <pc:sldChg chg="del">
        <pc:chgData name="Ed" userId="61aa7c48ee0e3db0" providerId="LiveId" clId="{825019E3-7710-495C-93D8-A03DE3C99669}" dt="2022-11-26T16:43:00.984" v="1" actId="47"/>
        <pc:sldMkLst>
          <pc:docMk/>
          <pc:sldMk cId="2381549535" sldId="1763"/>
        </pc:sldMkLst>
      </pc:sldChg>
      <pc:sldChg chg="del">
        <pc:chgData name="Ed" userId="61aa7c48ee0e3db0" providerId="LiveId" clId="{825019E3-7710-495C-93D8-A03DE3C99669}" dt="2022-11-26T17:12:03.758" v="856" actId="47"/>
        <pc:sldMkLst>
          <pc:docMk/>
          <pc:sldMk cId="2129304290" sldId="1764"/>
        </pc:sldMkLst>
      </pc:sldChg>
      <pc:sldChg chg="del">
        <pc:chgData name="Ed" userId="61aa7c48ee0e3db0" providerId="LiveId" clId="{825019E3-7710-495C-93D8-A03DE3C99669}" dt="2022-11-26T17:12:04.401" v="858" actId="47"/>
        <pc:sldMkLst>
          <pc:docMk/>
          <pc:sldMk cId="2274397662" sldId="1765"/>
        </pc:sldMkLst>
      </pc:sldChg>
      <pc:sldChg chg="del">
        <pc:chgData name="Ed" userId="61aa7c48ee0e3db0" providerId="LiveId" clId="{825019E3-7710-495C-93D8-A03DE3C99669}" dt="2022-11-26T17:12:04.716" v="859" actId="47"/>
        <pc:sldMkLst>
          <pc:docMk/>
          <pc:sldMk cId="1349587411" sldId="1766"/>
        </pc:sldMkLst>
      </pc:sldChg>
      <pc:sldChg chg="del">
        <pc:chgData name="Ed" userId="61aa7c48ee0e3db0" providerId="LiveId" clId="{825019E3-7710-495C-93D8-A03DE3C99669}" dt="2022-11-26T17:12:05.003" v="860" actId="47"/>
        <pc:sldMkLst>
          <pc:docMk/>
          <pc:sldMk cId="2745367955" sldId="1767"/>
        </pc:sldMkLst>
      </pc:sldChg>
      <pc:sldChg chg="del">
        <pc:chgData name="Ed" userId="61aa7c48ee0e3db0" providerId="LiveId" clId="{825019E3-7710-495C-93D8-A03DE3C99669}" dt="2022-11-26T17:12:05.784" v="862" actId="47"/>
        <pc:sldMkLst>
          <pc:docMk/>
          <pc:sldMk cId="426498248" sldId="1768"/>
        </pc:sldMkLst>
      </pc:sldChg>
      <pc:sldChg chg="del">
        <pc:chgData name="Ed" userId="61aa7c48ee0e3db0" providerId="LiveId" clId="{825019E3-7710-495C-93D8-A03DE3C99669}" dt="2022-11-26T17:12:06.305" v="863" actId="47"/>
        <pc:sldMkLst>
          <pc:docMk/>
          <pc:sldMk cId="639290292" sldId="1769"/>
        </pc:sldMkLst>
      </pc:sldChg>
      <pc:sldChg chg="del">
        <pc:chgData name="Ed" userId="61aa7c48ee0e3db0" providerId="LiveId" clId="{825019E3-7710-495C-93D8-A03DE3C99669}" dt="2022-11-26T17:12:09.148" v="866" actId="47"/>
        <pc:sldMkLst>
          <pc:docMk/>
          <pc:sldMk cId="262566877" sldId="1770"/>
        </pc:sldMkLst>
      </pc:sldChg>
      <pc:sldChg chg="del">
        <pc:chgData name="Ed" userId="61aa7c48ee0e3db0" providerId="LiveId" clId="{825019E3-7710-495C-93D8-A03DE3C99669}" dt="2022-11-26T17:12:10.890" v="867" actId="47"/>
        <pc:sldMkLst>
          <pc:docMk/>
          <pc:sldMk cId="2135318631" sldId="1771"/>
        </pc:sldMkLst>
      </pc:sldChg>
      <pc:sldChg chg="modSp add mod">
        <pc:chgData name="Ed" userId="61aa7c48ee0e3db0" providerId="LiveId" clId="{825019E3-7710-495C-93D8-A03DE3C99669}" dt="2022-11-26T16:45:01.773" v="25" actId="20577"/>
        <pc:sldMkLst>
          <pc:docMk/>
          <pc:sldMk cId="2250368610" sldId="1772"/>
        </pc:sldMkLst>
        <pc:spChg chg="mod">
          <ac:chgData name="Ed" userId="61aa7c48ee0e3db0" providerId="LiveId" clId="{825019E3-7710-495C-93D8-A03DE3C99669}" dt="2022-11-26T16:44:56.750" v="16" actId="113"/>
          <ac:spMkLst>
            <pc:docMk/>
            <pc:sldMk cId="2250368610" sldId="1772"/>
            <ac:spMk id="2" creationId="{F08A2007-B9E6-48A8-9E5E-C98EDFD53C8F}"/>
          </ac:spMkLst>
        </pc:spChg>
        <pc:spChg chg="mod">
          <ac:chgData name="Ed" userId="61aa7c48ee0e3db0" providerId="LiveId" clId="{825019E3-7710-495C-93D8-A03DE3C99669}" dt="2022-11-26T16:45:01.773" v="25" actId="20577"/>
          <ac:spMkLst>
            <pc:docMk/>
            <pc:sldMk cId="2250368610" sldId="1772"/>
            <ac:spMk id="3" creationId="{F6C638D0-C884-48CF-BE26-27EEF100FAF2}"/>
          </ac:spMkLst>
        </pc:spChg>
      </pc:sldChg>
      <pc:sldChg chg="modSp add modAnim">
        <pc:chgData name="Ed" userId="61aa7c48ee0e3db0" providerId="LiveId" clId="{825019E3-7710-495C-93D8-A03DE3C99669}" dt="2022-11-26T16:48:51.174" v="134"/>
        <pc:sldMkLst>
          <pc:docMk/>
          <pc:sldMk cId="2480478412" sldId="1773"/>
        </pc:sldMkLst>
        <pc:spChg chg="mod">
          <ac:chgData name="Ed" userId="61aa7c48ee0e3db0" providerId="LiveId" clId="{825019E3-7710-495C-93D8-A03DE3C99669}" dt="2022-11-26T16:48:40.828" v="131" actId="255"/>
          <ac:spMkLst>
            <pc:docMk/>
            <pc:sldMk cId="2480478412" sldId="1773"/>
            <ac:spMk id="2" creationId="{F08A2007-B9E6-48A8-9E5E-C98EDFD53C8F}"/>
          </ac:spMkLst>
        </pc:spChg>
      </pc:sldChg>
      <pc:sldChg chg="modSp add mod">
        <pc:chgData name="Ed" userId="61aa7c48ee0e3db0" providerId="LiveId" clId="{825019E3-7710-495C-93D8-A03DE3C99669}" dt="2022-11-26T16:50:17.601" v="150" actId="20577"/>
        <pc:sldMkLst>
          <pc:docMk/>
          <pc:sldMk cId="573080869" sldId="1774"/>
        </pc:sldMkLst>
        <pc:spChg chg="mod">
          <ac:chgData name="Ed" userId="61aa7c48ee0e3db0" providerId="LiveId" clId="{825019E3-7710-495C-93D8-A03DE3C99669}" dt="2022-11-26T16:50:10.956" v="139" actId="255"/>
          <ac:spMkLst>
            <pc:docMk/>
            <pc:sldMk cId="573080869" sldId="1774"/>
            <ac:spMk id="2" creationId="{F08A2007-B9E6-48A8-9E5E-C98EDFD53C8F}"/>
          </ac:spMkLst>
        </pc:spChg>
        <pc:spChg chg="mod">
          <ac:chgData name="Ed" userId="61aa7c48ee0e3db0" providerId="LiveId" clId="{825019E3-7710-495C-93D8-A03DE3C99669}" dt="2022-11-26T16:50:17.601" v="150" actId="20577"/>
          <ac:spMkLst>
            <pc:docMk/>
            <pc:sldMk cId="573080869" sldId="1774"/>
            <ac:spMk id="3" creationId="{F6C638D0-C884-48CF-BE26-27EEF100FAF2}"/>
          </ac:spMkLst>
        </pc:spChg>
      </pc:sldChg>
      <pc:sldChg chg="addSp modSp add mod modAnim">
        <pc:chgData name="Ed" userId="61aa7c48ee0e3db0" providerId="LiveId" clId="{825019E3-7710-495C-93D8-A03DE3C99669}" dt="2022-11-26T16:53:01.557" v="329"/>
        <pc:sldMkLst>
          <pc:docMk/>
          <pc:sldMk cId="4212047231" sldId="1775"/>
        </pc:sldMkLst>
        <pc:spChg chg="mod">
          <ac:chgData name="Ed" userId="61aa7c48ee0e3db0" providerId="LiveId" clId="{825019E3-7710-495C-93D8-A03DE3C99669}" dt="2022-11-26T16:51:45.208" v="233" actId="115"/>
          <ac:spMkLst>
            <pc:docMk/>
            <pc:sldMk cId="4212047231" sldId="1775"/>
            <ac:spMk id="2" creationId="{F08A2007-B9E6-48A8-9E5E-C98EDFD53C8F}"/>
          </ac:spMkLst>
        </pc:spChg>
        <pc:spChg chg="mod">
          <ac:chgData name="Ed" userId="61aa7c48ee0e3db0" providerId="LiveId" clId="{825019E3-7710-495C-93D8-A03DE3C99669}" dt="2022-11-26T16:50:45.590" v="169" actId="20577"/>
          <ac:spMkLst>
            <pc:docMk/>
            <pc:sldMk cId="4212047231" sldId="1775"/>
            <ac:spMk id="3" creationId="{F6C638D0-C884-48CF-BE26-27EEF100FAF2}"/>
          </ac:spMkLst>
        </pc:spChg>
        <pc:spChg chg="add mod">
          <ac:chgData name="Ed" userId="61aa7c48ee0e3db0" providerId="LiveId" clId="{825019E3-7710-495C-93D8-A03DE3C99669}" dt="2022-11-26T16:51:50.657" v="254" actId="1036"/>
          <ac:spMkLst>
            <pc:docMk/>
            <pc:sldMk cId="4212047231" sldId="1775"/>
            <ac:spMk id="4" creationId="{D9046920-143E-1C9F-36CF-2A3C430A20B8}"/>
          </ac:spMkLst>
        </pc:spChg>
        <pc:spChg chg="add mod">
          <ac:chgData name="Ed" userId="61aa7c48ee0e3db0" providerId="LiveId" clId="{825019E3-7710-495C-93D8-A03DE3C99669}" dt="2022-11-26T16:52:29.966" v="314" actId="20577"/>
          <ac:spMkLst>
            <pc:docMk/>
            <pc:sldMk cId="4212047231" sldId="1775"/>
            <ac:spMk id="5" creationId="{2CA2FA3A-B09F-0BE1-F454-6CB0BCBBC0A2}"/>
          </ac:spMkLst>
        </pc:spChg>
      </pc:sldChg>
      <pc:sldChg chg="delSp modSp add mod delAnim">
        <pc:chgData name="Ed" userId="61aa7c48ee0e3db0" providerId="LiveId" clId="{825019E3-7710-495C-93D8-A03DE3C99669}" dt="2022-11-26T16:54:26.304" v="365" actId="21"/>
        <pc:sldMkLst>
          <pc:docMk/>
          <pc:sldMk cId="3173427698" sldId="1776"/>
        </pc:sldMkLst>
        <pc:spChg chg="mod">
          <ac:chgData name="Ed" userId="61aa7c48ee0e3db0" providerId="LiveId" clId="{825019E3-7710-495C-93D8-A03DE3C99669}" dt="2022-11-26T16:54:11.139" v="340" actId="20577"/>
          <ac:spMkLst>
            <pc:docMk/>
            <pc:sldMk cId="3173427698" sldId="1776"/>
            <ac:spMk id="2" creationId="{F08A2007-B9E6-48A8-9E5E-C98EDFD53C8F}"/>
          </ac:spMkLst>
        </pc:spChg>
        <pc:spChg chg="mod">
          <ac:chgData name="Ed" userId="61aa7c48ee0e3db0" providerId="LiveId" clId="{825019E3-7710-495C-93D8-A03DE3C99669}" dt="2022-11-26T16:54:20.229" v="364" actId="20577"/>
          <ac:spMkLst>
            <pc:docMk/>
            <pc:sldMk cId="3173427698" sldId="1776"/>
            <ac:spMk id="4" creationId="{D9046920-143E-1C9F-36CF-2A3C430A20B8}"/>
          </ac:spMkLst>
        </pc:spChg>
        <pc:spChg chg="del">
          <ac:chgData name="Ed" userId="61aa7c48ee0e3db0" providerId="LiveId" clId="{825019E3-7710-495C-93D8-A03DE3C99669}" dt="2022-11-26T16:54:26.304" v="365" actId="21"/>
          <ac:spMkLst>
            <pc:docMk/>
            <pc:sldMk cId="3173427698" sldId="1776"/>
            <ac:spMk id="5" creationId="{2CA2FA3A-B09F-0BE1-F454-6CB0BCBBC0A2}"/>
          </ac:spMkLst>
        </pc:spChg>
      </pc:sldChg>
      <pc:sldChg chg="modSp add mod">
        <pc:chgData name="Ed" userId="61aa7c48ee0e3db0" providerId="LiveId" clId="{825019E3-7710-495C-93D8-A03DE3C99669}" dt="2022-11-26T16:55:30.219" v="384" actId="20577"/>
        <pc:sldMkLst>
          <pc:docMk/>
          <pc:sldMk cId="1406552342" sldId="1777"/>
        </pc:sldMkLst>
        <pc:spChg chg="mod">
          <ac:chgData name="Ed" userId="61aa7c48ee0e3db0" providerId="LiveId" clId="{825019E3-7710-495C-93D8-A03DE3C99669}" dt="2022-11-26T16:55:23.590" v="369" actId="113"/>
          <ac:spMkLst>
            <pc:docMk/>
            <pc:sldMk cId="1406552342" sldId="1777"/>
            <ac:spMk id="2" creationId="{F08A2007-B9E6-48A8-9E5E-C98EDFD53C8F}"/>
          </ac:spMkLst>
        </pc:spChg>
        <pc:spChg chg="mod">
          <ac:chgData name="Ed" userId="61aa7c48ee0e3db0" providerId="LiveId" clId="{825019E3-7710-495C-93D8-A03DE3C99669}" dt="2022-11-26T16:55:30.219" v="384" actId="20577"/>
          <ac:spMkLst>
            <pc:docMk/>
            <pc:sldMk cId="1406552342" sldId="1777"/>
            <ac:spMk id="3" creationId="{F6C638D0-C884-48CF-BE26-27EEF100FAF2}"/>
          </ac:spMkLst>
        </pc:spChg>
      </pc:sldChg>
      <pc:sldChg chg="modSp add mod">
        <pc:chgData name="Ed" userId="61aa7c48ee0e3db0" providerId="LiveId" clId="{825019E3-7710-495C-93D8-A03DE3C99669}" dt="2022-11-26T16:56:20.751" v="408" actId="113"/>
        <pc:sldMkLst>
          <pc:docMk/>
          <pc:sldMk cId="775114949" sldId="1778"/>
        </pc:sldMkLst>
        <pc:spChg chg="mod">
          <ac:chgData name="Ed" userId="61aa7c48ee0e3db0" providerId="LiveId" clId="{825019E3-7710-495C-93D8-A03DE3C99669}" dt="2022-11-26T16:56:20.751" v="408" actId="113"/>
          <ac:spMkLst>
            <pc:docMk/>
            <pc:sldMk cId="775114949" sldId="1778"/>
            <ac:spMk id="2" creationId="{F08A2007-B9E6-48A8-9E5E-C98EDFD53C8F}"/>
          </ac:spMkLst>
        </pc:spChg>
        <pc:spChg chg="mod">
          <ac:chgData name="Ed" userId="61aa7c48ee0e3db0" providerId="LiveId" clId="{825019E3-7710-495C-93D8-A03DE3C99669}" dt="2022-11-26T16:56:16.482" v="407" actId="20577"/>
          <ac:spMkLst>
            <pc:docMk/>
            <pc:sldMk cId="775114949" sldId="1778"/>
            <ac:spMk id="3" creationId="{F6C638D0-C884-48CF-BE26-27EEF100FAF2}"/>
          </ac:spMkLst>
        </pc:spChg>
      </pc:sldChg>
      <pc:sldChg chg="modSp add mod">
        <pc:chgData name="Ed" userId="61aa7c48ee0e3db0" providerId="LiveId" clId="{825019E3-7710-495C-93D8-A03DE3C99669}" dt="2022-11-26T16:58:02.758" v="426" actId="20577"/>
        <pc:sldMkLst>
          <pc:docMk/>
          <pc:sldMk cId="1085328131" sldId="1779"/>
        </pc:sldMkLst>
        <pc:spChg chg="mod">
          <ac:chgData name="Ed" userId="61aa7c48ee0e3db0" providerId="LiveId" clId="{825019E3-7710-495C-93D8-A03DE3C99669}" dt="2022-11-26T16:57:56.775" v="412" actId="113"/>
          <ac:spMkLst>
            <pc:docMk/>
            <pc:sldMk cId="1085328131" sldId="1779"/>
            <ac:spMk id="2" creationId="{F08A2007-B9E6-48A8-9E5E-C98EDFD53C8F}"/>
          </ac:spMkLst>
        </pc:spChg>
        <pc:spChg chg="mod">
          <ac:chgData name="Ed" userId="61aa7c48ee0e3db0" providerId="LiveId" clId="{825019E3-7710-495C-93D8-A03DE3C99669}" dt="2022-11-26T16:58:02.758" v="426" actId="20577"/>
          <ac:spMkLst>
            <pc:docMk/>
            <pc:sldMk cId="1085328131" sldId="1779"/>
            <ac:spMk id="3" creationId="{F6C638D0-C884-48CF-BE26-27EEF100FAF2}"/>
          </ac:spMkLst>
        </pc:spChg>
      </pc:sldChg>
      <pc:sldChg chg="addSp modSp add mod modAnim">
        <pc:chgData name="Ed" userId="61aa7c48ee0e3db0" providerId="LiveId" clId="{825019E3-7710-495C-93D8-A03DE3C99669}" dt="2022-11-26T17:07:16.381" v="678"/>
        <pc:sldMkLst>
          <pc:docMk/>
          <pc:sldMk cId="2817607532" sldId="1780"/>
        </pc:sldMkLst>
        <pc:spChg chg="mod">
          <ac:chgData name="Ed" userId="61aa7c48ee0e3db0" providerId="LiveId" clId="{825019E3-7710-495C-93D8-A03DE3C99669}" dt="2022-11-26T17:06:58.293" v="668" actId="6549"/>
          <ac:spMkLst>
            <pc:docMk/>
            <pc:sldMk cId="2817607532" sldId="1780"/>
            <ac:spMk id="2" creationId="{F08A2007-B9E6-48A8-9E5E-C98EDFD53C8F}"/>
          </ac:spMkLst>
        </pc:spChg>
        <pc:spChg chg="add mod">
          <ac:chgData name="Ed" userId="61aa7c48ee0e3db0" providerId="LiveId" clId="{825019E3-7710-495C-93D8-A03DE3C99669}" dt="2022-11-26T17:06:32.909" v="661" actId="15"/>
          <ac:spMkLst>
            <pc:docMk/>
            <pc:sldMk cId="2817607532" sldId="1780"/>
            <ac:spMk id="4" creationId="{B7F8CBB6-5195-9C8D-619E-C358AC8FB4A6}"/>
          </ac:spMkLst>
        </pc:spChg>
      </pc:sldChg>
      <pc:sldChg chg="modSp add mod">
        <pc:chgData name="Ed" userId="61aa7c48ee0e3db0" providerId="LiveId" clId="{825019E3-7710-495C-93D8-A03DE3C99669}" dt="2022-11-26T17:01:54.702" v="475" actId="20577"/>
        <pc:sldMkLst>
          <pc:docMk/>
          <pc:sldMk cId="4115660132" sldId="1781"/>
        </pc:sldMkLst>
        <pc:spChg chg="mod">
          <ac:chgData name="Ed" userId="61aa7c48ee0e3db0" providerId="LiveId" clId="{825019E3-7710-495C-93D8-A03DE3C99669}" dt="2022-11-26T17:01:48.406" v="466" actId="113"/>
          <ac:spMkLst>
            <pc:docMk/>
            <pc:sldMk cId="4115660132" sldId="1781"/>
            <ac:spMk id="2" creationId="{F08A2007-B9E6-48A8-9E5E-C98EDFD53C8F}"/>
          </ac:spMkLst>
        </pc:spChg>
        <pc:spChg chg="mod">
          <ac:chgData name="Ed" userId="61aa7c48ee0e3db0" providerId="LiveId" clId="{825019E3-7710-495C-93D8-A03DE3C99669}" dt="2022-11-26T17:01:54.702" v="475" actId="20577"/>
          <ac:spMkLst>
            <pc:docMk/>
            <pc:sldMk cId="4115660132" sldId="1781"/>
            <ac:spMk id="3" creationId="{F6C638D0-C884-48CF-BE26-27EEF100FAF2}"/>
          </ac:spMkLst>
        </pc:spChg>
      </pc:sldChg>
      <pc:sldChg chg="modSp add mod">
        <pc:chgData name="Ed" userId="61aa7c48ee0e3db0" providerId="LiveId" clId="{825019E3-7710-495C-93D8-A03DE3C99669}" dt="2022-11-26T17:02:21.732" v="495" actId="20577"/>
        <pc:sldMkLst>
          <pc:docMk/>
          <pc:sldMk cId="1938157255" sldId="1782"/>
        </pc:sldMkLst>
        <pc:spChg chg="mod">
          <ac:chgData name="Ed" userId="61aa7c48ee0e3db0" providerId="LiveId" clId="{825019E3-7710-495C-93D8-A03DE3C99669}" dt="2022-11-26T17:02:12.868" v="478" actId="113"/>
          <ac:spMkLst>
            <pc:docMk/>
            <pc:sldMk cId="1938157255" sldId="1782"/>
            <ac:spMk id="2" creationId="{F08A2007-B9E6-48A8-9E5E-C98EDFD53C8F}"/>
          </ac:spMkLst>
        </pc:spChg>
        <pc:spChg chg="mod">
          <ac:chgData name="Ed" userId="61aa7c48ee0e3db0" providerId="LiveId" clId="{825019E3-7710-495C-93D8-A03DE3C99669}" dt="2022-11-26T17:02:21.732" v="495" actId="20577"/>
          <ac:spMkLst>
            <pc:docMk/>
            <pc:sldMk cId="1938157255" sldId="1782"/>
            <ac:spMk id="3" creationId="{F6C638D0-C884-48CF-BE26-27EEF100FAF2}"/>
          </ac:spMkLst>
        </pc:spChg>
      </pc:sldChg>
      <pc:sldChg chg="modSp add mod">
        <pc:chgData name="Ed" userId="61aa7c48ee0e3db0" providerId="LiveId" clId="{825019E3-7710-495C-93D8-A03DE3C99669}" dt="2022-11-26T17:03:08.831" v="518" actId="20577"/>
        <pc:sldMkLst>
          <pc:docMk/>
          <pc:sldMk cId="2549846040" sldId="1783"/>
        </pc:sldMkLst>
        <pc:spChg chg="mod">
          <ac:chgData name="Ed" userId="61aa7c48ee0e3db0" providerId="LiveId" clId="{825019E3-7710-495C-93D8-A03DE3C99669}" dt="2022-11-26T17:03:01.730" v="505" actId="113"/>
          <ac:spMkLst>
            <pc:docMk/>
            <pc:sldMk cId="2549846040" sldId="1783"/>
            <ac:spMk id="2" creationId="{F08A2007-B9E6-48A8-9E5E-C98EDFD53C8F}"/>
          </ac:spMkLst>
        </pc:spChg>
        <pc:spChg chg="mod">
          <ac:chgData name="Ed" userId="61aa7c48ee0e3db0" providerId="LiveId" clId="{825019E3-7710-495C-93D8-A03DE3C99669}" dt="2022-11-26T17:03:08.831" v="518" actId="20577"/>
          <ac:spMkLst>
            <pc:docMk/>
            <pc:sldMk cId="2549846040" sldId="1783"/>
            <ac:spMk id="3" creationId="{F6C638D0-C884-48CF-BE26-27EEF100FAF2}"/>
          </ac:spMkLst>
        </pc:spChg>
      </pc:sldChg>
      <pc:sldChg chg="modSp add mod">
        <pc:chgData name="Ed" userId="61aa7c48ee0e3db0" providerId="LiveId" clId="{825019E3-7710-495C-93D8-A03DE3C99669}" dt="2022-11-26T17:03:35.109" v="538" actId="20577"/>
        <pc:sldMkLst>
          <pc:docMk/>
          <pc:sldMk cId="10377407" sldId="1784"/>
        </pc:sldMkLst>
        <pc:spChg chg="mod">
          <ac:chgData name="Ed" userId="61aa7c48ee0e3db0" providerId="LiveId" clId="{825019E3-7710-495C-93D8-A03DE3C99669}" dt="2022-11-26T17:03:21.515" v="520" actId="255"/>
          <ac:spMkLst>
            <pc:docMk/>
            <pc:sldMk cId="10377407" sldId="1784"/>
            <ac:spMk id="2" creationId="{F08A2007-B9E6-48A8-9E5E-C98EDFD53C8F}"/>
          </ac:spMkLst>
        </pc:spChg>
        <pc:spChg chg="mod">
          <ac:chgData name="Ed" userId="61aa7c48ee0e3db0" providerId="LiveId" clId="{825019E3-7710-495C-93D8-A03DE3C99669}" dt="2022-11-26T17:03:35.109" v="538" actId="20577"/>
          <ac:spMkLst>
            <pc:docMk/>
            <pc:sldMk cId="10377407" sldId="1784"/>
            <ac:spMk id="3" creationId="{F6C638D0-C884-48CF-BE26-27EEF100FAF2}"/>
          </ac:spMkLst>
        </pc:spChg>
      </pc:sldChg>
      <pc:sldChg chg="addSp delSp modSp add mod modAnim">
        <pc:chgData name="Ed" userId="61aa7c48ee0e3db0" providerId="LiveId" clId="{825019E3-7710-495C-93D8-A03DE3C99669}" dt="2022-11-26T17:05:43.863" v="574"/>
        <pc:sldMkLst>
          <pc:docMk/>
          <pc:sldMk cId="1068805211" sldId="1785"/>
        </pc:sldMkLst>
        <pc:spChg chg="mod">
          <ac:chgData name="Ed" userId="61aa7c48ee0e3db0" providerId="LiveId" clId="{825019E3-7710-495C-93D8-A03DE3C99669}" dt="2022-11-26T17:04:52.975" v="570" actId="255"/>
          <ac:spMkLst>
            <pc:docMk/>
            <pc:sldMk cId="1068805211" sldId="1785"/>
            <ac:spMk id="2" creationId="{F08A2007-B9E6-48A8-9E5E-C98EDFD53C8F}"/>
          </ac:spMkLst>
        </pc:spChg>
        <pc:spChg chg="mod">
          <ac:chgData name="Ed" userId="61aa7c48ee0e3db0" providerId="LiveId" clId="{825019E3-7710-495C-93D8-A03DE3C99669}" dt="2022-11-26T17:04:31.844" v="566" actId="20577"/>
          <ac:spMkLst>
            <pc:docMk/>
            <pc:sldMk cId="1068805211" sldId="1785"/>
            <ac:spMk id="3" creationId="{F6C638D0-C884-48CF-BE26-27EEF100FAF2}"/>
          </ac:spMkLst>
        </pc:spChg>
        <pc:spChg chg="add del mod">
          <ac:chgData name="Ed" userId="61aa7c48ee0e3db0" providerId="LiveId" clId="{825019E3-7710-495C-93D8-A03DE3C99669}" dt="2022-11-26T17:05:39.819" v="572"/>
          <ac:spMkLst>
            <pc:docMk/>
            <pc:sldMk cId="1068805211" sldId="1785"/>
            <ac:spMk id="4" creationId="{0E2D8F36-06E3-7D50-7E75-FEB3ACA24F83}"/>
          </ac:spMkLst>
        </pc:spChg>
        <pc:spChg chg="add del mod">
          <ac:chgData name="Ed" userId="61aa7c48ee0e3db0" providerId="LiveId" clId="{825019E3-7710-495C-93D8-A03DE3C99669}" dt="2022-11-26T17:05:43.863" v="574"/>
          <ac:spMkLst>
            <pc:docMk/>
            <pc:sldMk cId="1068805211" sldId="1785"/>
            <ac:spMk id="5" creationId="{BD600225-2B7E-7ADD-5234-9E504E9E177D}"/>
          </ac:spMkLst>
        </pc:spChg>
      </pc:sldChg>
      <pc:sldChg chg="add del">
        <pc:chgData name="Ed" userId="61aa7c48ee0e3db0" providerId="LiveId" clId="{825019E3-7710-495C-93D8-A03DE3C99669}" dt="2022-11-26T17:12:02.973" v="854" actId="47"/>
        <pc:sldMkLst>
          <pc:docMk/>
          <pc:sldMk cId="3141874445" sldId="1786"/>
        </pc:sldMkLst>
      </pc:sldChg>
      <pc:sldChg chg="addSp modSp add mod modAnim">
        <pc:chgData name="Ed" userId="61aa7c48ee0e3db0" providerId="LiveId" clId="{825019E3-7710-495C-93D8-A03DE3C99669}" dt="2022-11-26T17:10:39.589" v="835"/>
        <pc:sldMkLst>
          <pc:docMk/>
          <pc:sldMk cId="2729032669" sldId="1787"/>
        </pc:sldMkLst>
        <pc:spChg chg="mod">
          <ac:chgData name="Ed" userId="61aa7c48ee0e3db0" providerId="LiveId" clId="{825019E3-7710-495C-93D8-A03DE3C99669}" dt="2022-11-26T17:08:18.503" v="744" actId="255"/>
          <ac:spMkLst>
            <pc:docMk/>
            <pc:sldMk cId="2729032669" sldId="1787"/>
            <ac:spMk id="2" creationId="{F08A2007-B9E6-48A8-9E5E-C98EDFD53C8F}"/>
          </ac:spMkLst>
        </pc:spChg>
        <pc:spChg chg="mod">
          <ac:chgData name="Ed" userId="61aa7c48ee0e3db0" providerId="LiveId" clId="{825019E3-7710-495C-93D8-A03DE3C99669}" dt="2022-11-26T17:09:00.902" v="767" actId="1036"/>
          <ac:spMkLst>
            <pc:docMk/>
            <pc:sldMk cId="2729032669" sldId="1787"/>
            <ac:spMk id="4" creationId="{B7F8CBB6-5195-9C8D-619E-C358AC8FB4A6}"/>
          </ac:spMkLst>
        </pc:spChg>
        <pc:spChg chg="add mod">
          <ac:chgData name="Ed" userId="61aa7c48ee0e3db0" providerId="LiveId" clId="{825019E3-7710-495C-93D8-A03DE3C99669}" dt="2022-11-26T17:10:28.632" v="834" actId="115"/>
          <ac:spMkLst>
            <pc:docMk/>
            <pc:sldMk cId="2729032669" sldId="1787"/>
            <ac:spMk id="5" creationId="{D4E89ED0-5CAF-F655-0D2D-A8631A9CA65A}"/>
          </ac:spMkLst>
        </pc:spChg>
      </pc:sldChg>
      <pc:sldChg chg="modSp add mod">
        <pc:chgData name="Ed" userId="61aa7c48ee0e3db0" providerId="LiveId" clId="{825019E3-7710-495C-93D8-A03DE3C99669}" dt="2022-11-26T17:11:20.547" v="852" actId="20577"/>
        <pc:sldMkLst>
          <pc:docMk/>
          <pc:sldMk cId="3473442828" sldId="1788"/>
        </pc:sldMkLst>
        <pc:spChg chg="mod">
          <ac:chgData name="Ed" userId="61aa7c48ee0e3db0" providerId="LiveId" clId="{825019E3-7710-495C-93D8-A03DE3C99669}" dt="2022-11-26T17:11:15.604" v="839" actId="255"/>
          <ac:spMkLst>
            <pc:docMk/>
            <pc:sldMk cId="3473442828" sldId="1788"/>
            <ac:spMk id="2" creationId="{F08A2007-B9E6-48A8-9E5E-C98EDFD53C8F}"/>
          </ac:spMkLst>
        </pc:spChg>
        <pc:spChg chg="mod">
          <ac:chgData name="Ed" userId="61aa7c48ee0e3db0" providerId="LiveId" clId="{825019E3-7710-495C-93D8-A03DE3C99669}" dt="2022-11-26T17:11:20.547" v="852" actId="20577"/>
          <ac:spMkLst>
            <pc:docMk/>
            <pc:sldMk cId="3473442828" sldId="1788"/>
            <ac:spMk id="3" creationId="{F6C638D0-C884-48CF-BE26-27EEF100FAF2}"/>
          </ac:spMkLst>
        </pc:spChg>
      </pc:sldChg>
      <pc:sldChg chg="add">
        <pc:chgData name="Ed" userId="61aa7c48ee0e3db0" providerId="LiveId" clId="{825019E3-7710-495C-93D8-A03DE3C99669}" dt="2022-11-26T17:11:58.968" v="853"/>
        <pc:sldMkLst>
          <pc:docMk/>
          <pc:sldMk cId="792187738" sldId="1789"/>
        </pc:sldMkLst>
      </pc:sldChg>
      <pc:sldChg chg="add">
        <pc:chgData name="Ed" userId="61aa7c48ee0e3db0" providerId="LiveId" clId="{825019E3-7710-495C-93D8-A03DE3C99669}" dt="2022-11-26T17:12:19.285" v="868"/>
        <pc:sldMkLst>
          <pc:docMk/>
          <pc:sldMk cId="1525551065" sldId="1790"/>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63BBFF-77C1-4BF1-A3B2-2505841100BA}" type="datetimeFigureOut">
              <a:rPr lang="en-US" smtClean="0"/>
              <a:t>11/26/2022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74424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EC93879-1153-42D3-8EC7-7A3CC94658D3}" type="datetimeFigureOut">
              <a:rPr lang="en-US" smtClean="0"/>
              <a:t>11/26/2022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22546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82E1496-D8B1-4FDC-98A5-AD2561A2EE12}" type="datetimeFigureOut">
              <a:rPr lang="en-US" smtClean="0"/>
              <a:t>11/26/2022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7632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11/26/2022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8614390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11/26/2022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5349502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33EE65E-8B04-4250-B4A9-5C65F355F1A2}" type="datetimeFigureOut">
              <a:rPr lang="en-US" smtClean="0"/>
              <a:t>11/26/2022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5426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F5881F-8E44-4F15-AB98-80B7869E49CA}" type="datetimeFigureOut">
              <a:rPr lang="en-US" smtClean="0"/>
              <a:t>11/26/2022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82966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smtClean="0"/>
              <a:t>11/26/2022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2104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5854CA-19F4-4771-B6A2-DA5C0742B220}" type="datetimeFigureOut">
              <a:rPr lang="en-US" smtClean="0"/>
              <a:t>11/26/2022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8750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FED2BB1-BB31-4EB8-A961-18800A74EAA8}" type="datetimeFigureOut">
              <a:rPr lang="en-US" smtClean="0"/>
              <a:t>11/26/2022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757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40B886-74BB-4D5E-9EA9-584482FE40E6}" type="datetimeFigureOut">
              <a:rPr lang="en-US" smtClean="0"/>
              <a:t>11/26/2022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920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smtClean="0"/>
              <a:t>11/26/2022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3530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smtClean="0"/>
              <a:t>11/26/2022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040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EB24146-07E2-48CA-8629-5887ED47FCDB}" type="datetimeFigureOut">
              <a:rPr lang="en-US" smtClean="0"/>
              <a:t>11/26/2022</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9253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407E718-B4F0-433E-A285-0013249184C0}" type="datetimeFigureOut">
              <a:rPr lang="en-US" smtClean="0"/>
              <a:t>11/26/2022</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3909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2B8E44C4-3D72-4D6E-86A4-F5491DC49E6D}" type="datetimeFigureOut">
              <a:rPr lang="en-US" smtClean="0"/>
              <a:t>11/26/2022</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41502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6B8EA14-E6AC-4B59-973C-7A06B0EDE3E3}" type="datetimeFigureOut">
              <a:rPr lang="en-US" smtClean="0"/>
              <a:t>11/26/2022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41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3BB3B3F-C0CE-47CB-BCED-F49A710726FF}" type="datetimeFigureOut">
              <a:rPr lang="en-US" smtClean="0"/>
              <a:t>11/26/2022</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43324815"/>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weapon, knife&#10;&#10;Description automatically generated">
            <a:extLst>
              <a:ext uri="{FF2B5EF4-FFF2-40B4-BE49-F238E27FC236}">
                <a16:creationId xmlns:a16="http://schemas.microsoft.com/office/drawing/2014/main" id="{6D2EC448-9F9E-FE3D-3F55-1EC864EB8F2A}"/>
              </a:ext>
            </a:extLst>
          </p:cNvPr>
          <p:cNvPicPr>
            <a:picLocks noChangeAspect="1"/>
          </p:cNvPicPr>
          <p:nvPr/>
        </p:nvPicPr>
        <p:blipFill>
          <a:blip r:embed="rId2"/>
          <a:stretch>
            <a:fillRect/>
          </a:stretch>
        </p:blipFill>
        <p:spPr>
          <a:xfrm>
            <a:off x="0" y="429"/>
            <a:ext cx="12192762" cy="6857571"/>
          </a:xfrm>
          <a:prstGeom prst="rect">
            <a:avLst/>
          </a:prstGeom>
        </p:spPr>
      </p:pic>
      <p:sp>
        <p:nvSpPr>
          <p:cNvPr id="5" name="TextBox 4">
            <a:extLst>
              <a:ext uri="{FF2B5EF4-FFF2-40B4-BE49-F238E27FC236}">
                <a16:creationId xmlns:a16="http://schemas.microsoft.com/office/drawing/2014/main" id="{0CAA8F06-2798-4F2A-8DC9-8E009C9AC104}"/>
              </a:ext>
            </a:extLst>
          </p:cNvPr>
          <p:cNvSpPr txBox="1"/>
          <p:nvPr/>
        </p:nvSpPr>
        <p:spPr>
          <a:xfrm>
            <a:off x="94891" y="6281774"/>
            <a:ext cx="6688901" cy="400110"/>
          </a:xfrm>
          <a:prstGeom prst="rect">
            <a:avLst/>
          </a:prstGeom>
          <a:noFill/>
        </p:spPr>
        <p:txBody>
          <a:bodyPr wrap="square" rtlCol="0">
            <a:spAutoFit/>
          </a:bodyPr>
          <a:lstStyle/>
          <a:p>
            <a:r>
              <a:rPr lang="en-US" sz="2000" dirty="0">
                <a:solidFill>
                  <a:schemeClr val="tx2"/>
                </a:solidFill>
                <a:latin typeface="Candara" panose="020E0502030303020204" pitchFamily="34" charset="0"/>
              </a:rPr>
              <a:t>November 27, 2022</a:t>
            </a:r>
          </a:p>
        </p:txBody>
      </p:sp>
      <p:sp>
        <p:nvSpPr>
          <p:cNvPr id="2" name="TextBox 1">
            <a:extLst>
              <a:ext uri="{FF2B5EF4-FFF2-40B4-BE49-F238E27FC236}">
                <a16:creationId xmlns:a16="http://schemas.microsoft.com/office/drawing/2014/main" id="{F1588051-E0B5-4638-9205-E46E5525908B}"/>
              </a:ext>
            </a:extLst>
          </p:cNvPr>
          <p:cNvSpPr txBox="1"/>
          <p:nvPr/>
        </p:nvSpPr>
        <p:spPr>
          <a:xfrm>
            <a:off x="94891" y="4251808"/>
            <a:ext cx="11973179" cy="1631216"/>
          </a:xfrm>
          <a:prstGeom prst="rect">
            <a:avLst/>
          </a:prstGeom>
          <a:solidFill>
            <a:schemeClr val="accent1">
              <a:alpha val="50000"/>
            </a:schemeClr>
          </a:solidFill>
        </p:spPr>
        <p:txBody>
          <a:bodyPr wrap="square" rtlCol="0">
            <a:spAutoFit/>
          </a:bodyPr>
          <a:lstStyle/>
          <a:p>
            <a:pPr algn="ctr"/>
            <a:r>
              <a:rPr lang="en-US" sz="4000" dirty="0"/>
              <a:t>A Call to Arms Against Apostasy</a:t>
            </a:r>
          </a:p>
          <a:p>
            <a:pPr algn="ctr"/>
            <a:r>
              <a:rPr lang="en-US" sz="3200" dirty="0"/>
              <a:t>Part 3</a:t>
            </a:r>
          </a:p>
          <a:p>
            <a:pPr algn="ctr"/>
            <a:r>
              <a:rPr lang="en-US" sz="2800" i="1" dirty="0"/>
              <a:t>Jude 17-23</a:t>
            </a:r>
          </a:p>
        </p:txBody>
      </p:sp>
    </p:spTree>
    <p:extLst>
      <p:ext uri="{BB962C8B-B14F-4D97-AF65-F5344CB8AC3E}">
        <p14:creationId xmlns:p14="http://schemas.microsoft.com/office/powerpoint/2010/main" val="3275922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1 Peter 3:15</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554545"/>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Calibri" panose="020F0502020204030204" pitchFamily="34" charset="0"/>
                <a:cs typeface="Calibri" panose="020F0502020204030204" pitchFamily="34" charset="0"/>
              </a:rPr>
              <a:t>but sanctify Christ as Lord in your hearts, always being ready to </a:t>
            </a:r>
            <a:r>
              <a:rPr lang="en-US" sz="4000" b="1" i="1" dirty="0">
                <a:effectLst/>
                <a:latin typeface="Calibri" panose="020F0502020204030204" pitchFamily="34" charset="0"/>
                <a:ea typeface="Calibri" panose="020F0502020204030204" pitchFamily="34" charset="0"/>
                <a:cs typeface="Calibri" panose="020F0502020204030204" pitchFamily="34" charset="0"/>
              </a:rPr>
              <a:t>make a defense </a:t>
            </a:r>
            <a:r>
              <a:rPr lang="en-US" sz="4000" i="1" dirty="0">
                <a:effectLst/>
                <a:latin typeface="Calibri" panose="020F0502020204030204" pitchFamily="34" charset="0"/>
                <a:ea typeface="Calibri" panose="020F0502020204030204" pitchFamily="34" charset="0"/>
                <a:cs typeface="Calibri" panose="020F0502020204030204" pitchFamily="34" charset="0"/>
              </a:rPr>
              <a:t>to everyone who asks you to give an account for the hope that is in you, yet with gentleness and reverence; </a:t>
            </a:r>
          </a:p>
        </p:txBody>
      </p:sp>
    </p:spTree>
    <p:extLst>
      <p:ext uri="{BB962C8B-B14F-4D97-AF65-F5344CB8AC3E}">
        <p14:creationId xmlns:p14="http://schemas.microsoft.com/office/powerpoint/2010/main" val="77511494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Galatians 1:6</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938992"/>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Calibri" panose="020F0502020204030204" pitchFamily="34" charset="0"/>
                <a:cs typeface="Calibri" panose="020F0502020204030204" pitchFamily="34" charset="0"/>
              </a:rPr>
              <a:t>I am amazed that you are so quickly deserting Him who called you by the grace of Christ, for a different gospel…</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8532813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Five Calls to Arm in Jude 17-23</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185214"/>
          </a:xfrm>
          <a:prstGeom prst="rect">
            <a:avLst/>
          </a:prstGeom>
          <a:noFill/>
        </p:spPr>
        <p:txBody>
          <a:bodyPr wrap="square" rtlCol="0">
            <a:spAutoFit/>
          </a:bodyPr>
          <a:lstStyle/>
          <a:p>
            <a:pPr marL="571500" marR="0" lvl="0" indent="-571500" algn="just">
              <a:spcBef>
                <a:spcPts val="0"/>
              </a:spcBef>
              <a:spcAft>
                <a:spcPts val="0"/>
              </a:spcAft>
              <a:buFont typeface="+mj-lt"/>
              <a:buAutoNum type="romanUcPeriod"/>
            </a:pPr>
            <a:r>
              <a:rPr lang="en-US" sz="3200" dirty="0">
                <a:effectLst/>
                <a:latin typeface="Arial" panose="020B0604020202020204" pitchFamily="34" charset="0"/>
                <a:ea typeface="Calibri" panose="020F0502020204030204" pitchFamily="34" charset="0"/>
                <a:cs typeface="Times New Roman" panose="02020603050405020304" pitchFamily="18" charset="0"/>
              </a:rPr>
              <a:t>Remember the words [of the faith] (17-19)</a:t>
            </a:r>
          </a:p>
          <a:p>
            <a:pPr marL="571500" marR="0" lvl="0" indent="-571500" algn="just">
              <a:spcBef>
                <a:spcPts val="0"/>
              </a:spcBef>
              <a:spcAft>
                <a:spcPts val="0"/>
              </a:spcAft>
              <a:buFont typeface="+mj-lt"/>
              <a:buAutoNum type="romanUcPeriod"/>
            </a:pPr>
            <a:r>
              <a:rPr lang="en-US" sz="3200" dirty="0">
                <a:effectLst/>
                <a:latin typeface="Arial" panose="020B0604020202020204" pitchFamily="34" charset="0"/>
                <a:ea typeface="Calibri" panose="020F0502020204030204" pitchFamily="34" charset="0"/>
                <a:cs typeface="Times New Roman" panose="02020603050405020304" pitchFamily="18" charset="0"/>
              </a:rPr>
              <a:t>Keep yourselves in the love of God (20-21)</a:t>
            </a:r>
          </a:p>
          <a:p>
            <a:pPr marL="571500" marR="0" lvl="0" indent="-571500" algn="just">
              <a:spcBef>
                <a:spcPts val="0"/>
              </a:spcBef>
              <a:spcAft>
                <a:spcPts val="0"/>
              </a:spcAft>
              <a:buFont typeface="+mj-lt"/>
              <a:buAutoNum type="romanUcPeriod"/>
            </a:pPr>
            <a:r>
              <a:rPr lang="en-US" sz="3200" dirty="0">
                <a:latin typeface="Arial" panose="020B0604020202020204" pitchFamily="34" charset="0"/>
                <a:ea typeface="Calibri" panose="020F0502020204030204" pitchFamily="34" charset="0"/>
                <a:cs typeface="Times New Roman" panose="02020603050405020304" pitchFamily="18" charset="0"/>
              </a:rPr>
              <a:t>Have mercy on the doubting (22)</a:t>
            </a:r>
          </a:p>
          <a:p>
            <a:pPr marL="571500" marR="0" lvl="0" indent="-571500" algn="just">
              <a:spcBef>
                <a:spcPts val="0"/>
              </a:spcBef>
              <a:spcAft>
                <a:spcPts val="0"/>
              </a:spcAft>
              <a:buFont typeface="+mj-lt"/>
              <a:buAutoNum type="romanUcPeriod"/>
            </a:pPr>
            <a:r>
              <a:rPr lang="en-US" sz="3600" b="1" dirty="0">
                <a:effectLst/>
                <a:latin typeface="Arial" panose="020B0604020202020204" pitchFamily="34" charset="0"/>
                <a:ea typeface="Calibri" panose="020F0502020204030204" pitchFamily="34" charset="0"/>
                <a:cs typeface="Times New Roman" panose="02020603050405020304" pitchFamily="18" charset="0"/>
              </a:rPr>
              <a:t>Save the deceived (23a)</a:t>
            </a:r>
          </a:p>
        </p:txBody>
      </p:sp>
      <p:sp>
        <p:nvSpPr>
          <p:cNvPr id="4" name="TextBox 3">
            <a:extLst>
              <a:ext uri="{FF2B5EF4-FFF2-40B4-BE49-F238E27FC236}">
                <a16:creationId xmlns:a16="http://schemas.microsoft.com/office/drawing/2014/main" id="{B7F8CBB6-5195-9C8D-619E-C358AC8FB4A6}"/>
              </a:ext>
            </a:extLst>
          </p:cNvPr>
          <p:cNvSpPr txBox="1"/>
          <p:nvPr/>
        </p:nvSpPr>
        <p:spPr>
          <a:xfrm>
            <a:off x="300682" y="2820330"/>
            <a:ext cx="11590636" cy="461665"/>
          </a:xfrm>
          <a:prstGeom prst="rect">
            <a:avLst/>
          </a:prstGeom>
          <a:noFill/>
        </p:spPr>
        <p:txBody>
          <a:bodyPr wrap="square" rtlCol="0">
            <a:spAutoFit/>
          </a:bodyPr>
          <a:lstStyle/>
          <a:p>
            <a:pPr lvl="1" algn="just"/>
            <a:r>
              <a:rPr lang="en-US" sz="2400" i="1" dirty="0">
                <a:effectLst/>
                <a:latin typeface="Calibri" panose="020F0502020204030204" pitchFamily="34" charset="0"/>
                <a:ea typeface="Times New Roman" panose="02020603050405020304" pitchFamily="18" charset="0"/>
                <a:cs typeface="Calibri" panose="020F0502020204030204" pitchFamily="34" charset="0"/>
              </a:rPr>
              <a:t>Save others, snatching them out of the fire…</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1760753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1750"/>
                                        <p:tgtEl>
                                          <p:spTgt spid="2">
                                            <p:txEl>
                                              <p:pRg st="3" end="3"/>
                                            </p:txEl>
                                          </p:spTgt>
                                        </p:tgtEl>
                                      </p:cBhvr>
                                    </p:animEffect>
                                  </p:childTnLst>
                                </p:cTn>
                              </p:par>
                            </p:childTnLst>
                          </p:cTn>
                        </p:par>
                        <p:par>
                          <p:cTn id="8" fill="hold">
                            <p:stCondLst>
                              <p:cond delay="2000"/>
                            </p:stCondLst>
                            <p:childTnLst>
                              <p:par>
                                <p:cTn id="9" presetID="10" presetClass="entr" presetSubtype="0" fill="hold" grpId="0" nodeType="afterEffect">
                                  <p:stCondLst>
                                    <p:cond delay="5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Amos 4:11</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554545"/>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Times New Roman" panose="02020603050405020304" pitchFamily="18" charset="0"/>
                <a:cs typeface="Calibri" panose="020F0502020204030204" pitchFamily="34" charset="0"/>
              </a:rPr>
              <a:t>“I overthrew you, as God overthrew Sodom and Gomorrah, And you were like a firebrand </a:t>
            </a:r>
            <a:r>
              <a:rPr lang="en-US" sz="4000" i="1" u="sng" dirty="0">
                <a:effectLst/>
                <a:latin typeface="Calibri" panose="020F0502020204030204" pitchFamily="34" charset="0"/>
                <a:ea typeface="Times New Roman" panose="02020603050405020304" pitchFamily="18" charset="0"/>
                <a:cs typeface="Calibri" panose="020F0502020204030204" pitchFamily="34" charset="0"/>
              </a:rPr>
              <a:t>snatched</a:t>
            </a:r>
            <a:r>
              <a:rPr lang="en-US" sz="4000" i="1" dirty="0">
                <a:effectLst/>
                <a:latin typeface="Calibri" panose="020F0502020204030204" pitchFamily="34" charset="0"/>
                <a:ea typeface="Times New Roman" panose="02020603050405020304" pitchFamily="18" charset="0"/>
                <a:cs typeface="Calibri" panose="020F0502020204030204" pitchFamily="34" charset="0"/>
              </a:rPr>
              <a:t> from a blaze; Yet you have not returned to Me,” declares the LORD.</a:t>
            </a:r>
            <a:r>
              <a:rPr lang="en-US" sz="4000" dirty="0">
                <a:effectLst/>
                <a:latin typeface="Calibri" panose="020F0502020204030204" pitchFamily="34" charset="0"/>
                <a:ea typeface="Times New Roman" panose="02020603050405020304" pitchFamily="18"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1566013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Zechariah 3:1-2</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3785652"/>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Times New Roman" panose="02020603050405020304" pitchFamily="18" charset="0"/>
              </a:rPr>
              <a:t>Then he showed me Joshua the high priest standing before the angel of the LORD, and Satan standing at his right hand to accuse him. The LORD said to Satan, "The LORD rebuke you, Satan! Indeed, the LORD who has chosen Jerusalem rebuke you! Is this not a brand </a:t>
            </a:r>
            <a:r>
              <a:rPr lang="en-US" sz="4000" i="1" u="sng" dirty="0">
                <a:effectLst/>
                <a:latin typeface="Calibri" panose="020F0502020204030204" pitchFamily="34" charset="0"/>
                <a:ea typeface="Times New Roman" panose="02020603050405020304" pitchFamily="18" charset="0"/>
              </a:rPr>
              <a:t>plucked</a:t>
            </a:r>
            <a:r>
              <a:rPr lang="en-US" sz="4000" i="1" dirty="0">
                <a:effectLst/>
                <a:latin typeface="Calibri" panose="020F0502020204030204" pitchFamily="34" charset="0"/>
                <a:ea typeface="Times New Roman" panose="02020603050405020304" pitchFamily="18" charset="0"/>
              </a:rPr>
              <a:t> from the fire?"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3815725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James 5:19-20</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554545"/>
          </a:xfrm>
          <a:prstGeom prst="rect">
            <a:avLst/>
          </a:prstGeom>
          <a:noFill/>
        </p:spPr>
        <p:txBody>
          <a:bodyPr wrap="square" rtlCol="0">
            <a:spAutoFit/>
          </a:bodyPr>
          <a:lstStyle/>
          <a:p>
            <a:pPr marL="0" marR="0" algn="just">
              <a:spcBef>
                <a:spcPts val="0"/>
              </a:spcBef>
              <a:spcAft>
                <a:spcPts val="0"/>
              </a:spcAft>
            </a:pPr>
            <a:r>
              <a:rPr lang="en-US" sz="4000" i="1" dirty="0">
                <a:latin typeface="Calibri" panose="020F0502020204030204" pitchFamily="34" charset="0"/>
                <a:ea typeface="Times New Roman" panose="02020603050405020304" pitchFamily="18" charset="0"/>
              </a:rPr>
              <a:t>My b</a:t>
            </a:r>
            <a:r>
              <a:rPr lang="en-US" sz="4000" i="1" dirty="0">
                <a:effectLst/>
                <a:latin typeface="Calibri" panose="020F0502020204030204" pitchFamily="34" charset="0"/>
                <a:ea typeface="Times New Roman" panose="02020603050405020304" pitchFamily="18" charset="0"/>
              </a:rPr>
              <a:t>rethren, if any among you strays from the truth and one turns him back, let him know that he who turns a sinner from the error of his way will </a:t>
            </a:r>
            <a:r>
              <a:rPr lang="en-US" sz="4000" i="1" u="sng" dirty="0">
                <a:effectLst/>
                <a:latin typeface="Calibri" panose="020F0502020204030204" pitchFamily="34" charset="0"/>
                <a:ea typeface="Times New Roman" panose="02020603050405020304" pitchFamily="18" charset="0"/>
              </a:rPr>
              <a:t>save</a:t>
            </a:r>
            <a:r>
              <a:rPr lang="en-US" sz="4000" i="1" dirty="0">
                <a:effectLst/>
                <a:latin typeface="Calibri" panose="020F0502020204030204" pitchFamily="34" charset="0"/>
                <a:ea typeface="Times New Roman" panose="02020603050405020304" pitchFamily="18" charset="0"/>
              </a:rPr>
              <a:t> his soul from death and will cover a multitude of sins.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984604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Charles Spurgeon</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4832092"/>
          </a:xfrm>
          <a:prstGeom prst="rect">
            <a:avLst/>
          </a:prstGeom>
          <a:noFill/>
        </p:spPr>
        <p:txBody>
          <a:bodyPr wrap="square" rtlCol="0">
            <a:spAutoFit/>
          </a:bodyPr>
          <a:lstStyle/>
          <a:p>
            <a:pPr marL="0" marR="0" algn="just">
              <a:spcBef>
                <a:spcPts val="0"/>
              </a:spcBef>
              <a:spcAft>
                <a:spcPts val="0"/>
              </a:spcAft>
            </a:pPr>
            <a:r>
              <a:rPr lang="en-US" sz="4400" b="0" i="1" kern="0" dirty="0">
                <a:effectLst/>
                <a:latin typeface="Arial" panose="020B0604020202020204" pitchFamily="34" charset="0"/>
                <a:cs typeface="Times New Roman" panose="02020603050405020304" pitchFamily="18" charset="0"/>
              </a:rPr>
              <a:t>“If sinners be damned, at least let them leap to Hell over our dead bodies. And if they perish, let them perish with our arms wrapped about their knees, imploring them to stay. If Hell must be filled, let it be filled in the teeth of our exertions, and let not one go unwarned and </a:t>
            </a:r>
            <a:r>
              <a:rPr lang="en-US" sz="4400" b="0" i="1" kern="0" dirty="0" err="1">
                <a:effectLst/>
                <a:latin typeface="Arial" panose="020B0604020202020204" pitchFamily="34" charset="0"/>
                <a:cs typeface="Times New Roman" panose="02020603050405020304" pitchFamily="18" charset="0"/>
              </a:rPr>
              <a:t>unprayed</a:t>
            </a:r>
            <a:r>
              <a:rPr lang="en-US" sz="4400" b="0" i="1" kern="0" dirty="0">
                <a:effectLst/>
                <a:latin typeface="Arial" panose="020B0604020202020204" pitchFamily="34" charset="0"/>
                <a:cs typeface="Times New Roman" panose="02020603050405020304" pitchFamily="18" charset="0"/>
              </a:rPr>
              <a:t> for.” </a:t>
            </a:r>
            <a:endParaRPr lang="en-US" sz="4400" b="1" kern="0" dirty="0">
              <a:effectLst/>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0377407"/>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E.M. Bartlett, 1939</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755422"/>
          </a:xfrm>
          <a:prstGeom prst="rect">
            <a:avLst/>
          </a:prstGeom>
          <a:noFill/>
        </p:spPr>
        <p:txBody>
          <a:bodyPr wrap="square" rtlCol="0">
            <a:spAutoFit/>
          </a:bodyPr>
          <a:lstStyle/>
          <a:p>
            <a:pPr marL="0" marR="0"/>
            <a:r>
              <a:rPr lang="en-US" sz="3200" i="1" dirty="0">
                <a:effectLst/>
                <a:latin typeface="Arial" panose="020B0604020202020204" pitchFamily="34" charset="0"/>
                <a:ea typeface="Times New Roman" panose="02020603050405020304" pitchFamily="18" charset="0"/>
              </a:rPr>
              <a:t>While the world rushes on in its folly and sin, </a:t>
            </a:r>
            <a:br>
              <a:rPr lang="en-US" sz="3200" i="1" dirty="0">
                <a:effectLst/>
                <a:latin typeface="Arial" panose="020B0604020202020204" pitchFamily="34" charset="0"/>
                <a:ea typeface="Times New Roman" panose="02020603050405020304" pitchFamily="18" charset="0"/>
              </a:rPr>
            </a:br>
            <a:r>
              <a:rPr lang="en-US" sz="3200" i="1" dirty="0">
                <a:effectLst/>
                <a:latin typeface="Arial" panose="020B0604020202020204" pitchFamily="34" charset="0"/>
                <a:ea typeface="Times New Roman" panose="02020603050405020304" pitchFamily="18" charset="0"/>
              </a:rPr>
              <a:t>And men go down in despair </a:t>
            </a:r>
            <a:br>
              <a:rPr lang="en-US" sz="3200" i="1" dirty="0">
                <a:effectLst/>
                <a:latin typeface="Arial" panose="020B0604020202020204" pitchFamily="34" charset="0"/>
                <a:ea typeface="Times New Roman" panose="02020603050405020304" pitchFamily="18" charset="0"/>
              </a:rPr>
            </a:br>
            <a:r>
              <a:rPr lang="en-US" sz="3200" i="1" dirty="0">
                <a:effectLst/>
                <a:latin typeface="Arial" panose="020B0604020202020204" pitchFamily="34" charset="0"/>
                <a:ea typeface="Times New Roman" panose="02020603050405020304" pitchFamily="18" charset="0"/>
              </a:rPr>
              <a:t>To reign where demons are shrieking within, </a:t>
            </a:r>
            <a:br>
              <a:rPr lang="en-US" sz="3200" i="1" dirty="0">
                <a:effectLst/>
                <a:latin typeface="Arial" panose="020B0604020202020204" pitchFamily="34" charset="0"/>
                <a:ea typeface="Times New Roman" panose="02020603050405020304" pitchFamily="18" charset="0"/>
              </a:rPr>
            </a:br>
            <a:r>
              <a:rPr lang="en-US" sz="3200" i="1" dirty="0">
                <a:effectLst/>
                <a:latin typeface="Arial" panose="020B0604020202020204" pitchFamily="34" charset="0"/>
                <a:ea typeface="Times New Roman" panose="02020603050405020304" pitchFamily="18" charset="0"/>
              </a:rPr>
              <a:t>If men go to hell, who cares?</a:t>
            </a:r>
            <a:endParaRPr lang="en-US" sz="800" i="1" dirty="0">
              <a:effectLst/>
              <a:latin typeface="Arial" panose="020B0604020202020204" pitchFamily="34" charset="0"/>
              <a:ea typeface="Times New Roman" panose="02020603050405020304" pitchFamily="18" charset="0"/>
            </a:endParaRPr>
          </a:p>
          <a:p>
            <a:pPr marL="0" marR="0"/>
            <a:endParaRPr lang="en-US" sz="800" dirty="0">
              <a:effectLst/>
              <a:latin typeface="Times New Roman" panose="02020603050405020304" pitchFamily="18" charset="0"/>
              <a:ea typeface="Times New Roman" panose="02020603050405020304" pitchFamily="18" charset="0"/>
            </a:endParaRPr>
          </a:p>
          <a:p>
            <a:pPr marL="0" marR="0"/>
            <a:r>
              <a:rPr lang="en-US" sz="3200" i="1" dirty="0">
                <a:effectLst/>
                <a:latin typeface="Arial" panose="020B0604020202020204" pitchFamily="34" charset="0"/>
                <a:ea typeface="Times New Roman" panose="02020603050405020304" pitchFamily="18" charset="0"/>
              </a:rPr>
              <a:t>Who cares, who cares, O Lord, who cares? </a:t>
            </a:r>
            <a:br>
              <a:rPr lang="en-US" sz="3200" i="1" dirty="0">
                <a:effectLst/>
                <a:latin typeface="Arial" panose="020B0604020202020204" pitchFamily="34" charset="0"/>
                <a:ea typeface="Times New Roman" panose="02020603050405020304" pitchFamily="18" charset="0"/>
              </a:rPr>
            </a:br>
            <a:r>
              <a:rPr lang="en-US" sz="3200" i="1" dirty="0">
                <a:effectLst/>
                <a:latin typeface="Arial" panose="020B0604020202020204" pitchFamily="34" charset="0"/>
                <a:ea typeface="Times New Roman" panose="02020603050405020304" pitchFamily="18" charset="0"/>
              </a:rPr>
              <a:t>While the world rushes on in sin to despair; </a:t>
            </a:r>
            <a:br>
              <a:rPr lang="en-US" sz="3200" i="1" dirty="0">
                <a:effectLst/>
                <a:latin typeface="Arial" panose="020B0604020202020204" pitchFamily="34" charset="0"/>
                <a:ea typeface="Times New Roman" panose="02020603050405020304" pitchFamily="18" charset="0"/>
              </a:rPr>
            </a:br>
            <a:r>
              <a:rPr lang="en-US" sz="3200" i="1" dirty="0">
                <a:effectLst/>
                <a:latin typeface="Arial" panose="020B0604020202020204" pitchFamily="34" charset="0"/>
                <a:ea typeface="Times New Roman" panose="02020603050405020304" pitchFamily="18" charset="0"/>
              </a:rPr>
              <a:t>If men go to hell, who cares?</a:t>
            </a:r>
            <a:endParaRPr lang="en-US" sz="800" i="1" dirty="0">
              <a:effectLst/>
              <a:latin typeface="Arial" panose="020B0604020202020204" pitchFamily="34" charset="0"/>
              <a:ea typeface="Times New Roman" panose="02020603050405020304" pitchFamily="18" charset="0"/>
            </a:endParaRPr>
          </a:p>
          <a:p>
            <a:pPr marL="0" marR="0"/>
            <a:endParaRPr lang="en-US" sz="800" dirty="0">
              <a:effectLst/>
              <a:latin typeface="Times New Roman" panose="02020603050405020304" pitchFamily="18" charset="0"/>
              <a:ea typeface="Times New Roman" panose="02020603050405020304" pitchFamily="18" charset="0"/>
            </a:endParaRPr>
          </a:p>
          <a:p>
            <a:pPr marL="0" marR="0"/>
            <a:r>
              <a:rPr lang="en-US" sz="3200" i="1" dirty="0">
                <a:effectLst/>
                <a:latin typeface="Arial" panose="020B0604020202020204" pitchFamily="34" charset="0"/>
                <a:ea typeface="Times New Roman" panose="02020603050405020304" pitchFamily="18" charset="0"/>
              </a:rPr>
              <a:t>While the people of earth are forgetting the Lord, </a:t>
            </a:r>
            <a:br>
              <a:rPr lang="en-US" sz="3200" i="1" dirty="0">
                <a:effectLst/>
                <a:latin typeface="Arial" panose="020B0604020202020204" pitchFamily="34" charset="0"/>
                <a:ea typeface="Times New Roman" panose="02020603050405020304" pitchFamily="18" charset="0"/>
              </a:rPr>
            </a:br>
            <a:r>
              <a:rPr lang="en-US" sz="3200" i="1" dirty="0">
                <a:effectLst/>
                <a:latin typeface="Arial" panose="020B0604020202020204" pitchFamily="34" charset="0"/>
                <a:ea typeface="Times New Roman" panose="02020603050405020304" pitchFamily="18" charset="0"/>
              </a:rPr>
              <a:t>And church pews are empty and bare; </a:t>
            </a:r>
            <a:br>
              <a:rPr lang="en-US" sz="3200" i="1" dirty="0">
                <a:effectLst/>
                <a:latin typeface="Arial" panose="020B0604020202020204" pitchFamily="34" charset="0"/>
                <a:ea typeface="Times New Roman" panose="02020603050405020304" pitchFamily="18" charset="0"/>
              </a:rPr>
            </a:br>
            <a:r>
              <a:rPr lang="en-US" sz="3200" i="1" dirty="0">
                <a:effectLst/>
                <a:latin typeface="Arial" panose="020B0604020202020204" pitchFamily="34" charset="0"/>
                <a:ea typeface="Times New Roman" panose="02020603050405020304" pitchFamily="18" charset="0"/>
              </a:rPr>
              <a:t>There comes to my heart these pitiful words, </a:t>
            </a:r>
            <a:br>
              <a:rPr lang="en-US" sz="3200" i="1" dirty="0">
                <a:effectLst/>
                <a:latin typeface="Arial" panose="020B0604020202020204" pitchFamily="34" charset="0"/>
                <a:ea typeface="Times New Roman" panose="02020603050405020304" pitchFamily="18" charset="0"/>
              </a:rPr>
            </a:br>
            <a:r>
              <a:rPr lang="en-US" sz="3200" i="1" dirty="0">
                <a:effectLst/>
                <a:latin typeface="Arial" panose="020B0604020202020204" pitchFamily="34" charset="0"/>
                <a:ea typeface="Times New Roman" panose="02020603050405020304" pitchFamily="18" charset="0"/>
              </a:rPr>
              <a:t>If men go to hell, who cares? </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6880521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Five Calls to Arm in Jude 17-23</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677656"/>
          </a:xfrm>
          <a:prstGeom prst="rect">
            <a:avLst/>
          </a:prstGeom>
          <a:noFill/>
        </p:spPr>
        <p:txBody>
          <a:bodyPr wrap="square" rtlCol="0">
            <a:spAutoFit/>
          </a:bodyPr>
          <a:lstStyle/>
          <a:p>
            <a:pPr marL="571500" marR="0" lvl="0" indent="-571500" algn="just">
              <a:spcBef>
                <a:spcPts val="0"/>
              </a:spcBef>
              <a:spcAft>
                <a:spcPts val="0"/>
              </a:spcAft>
              <a:buFont typeface="+mj-lt"/>
              <a:buAutoNum type="romanUcPeriod"/>
            </a:pPr>
            <a:r>
              <a:rPr lang="en-US" sz="3200" dirty="0">
                <a:effectLst/>
                <a:latin typeface="Arial" panose="020B0604020202020204" pitchFamily="34" charset="0"/>
                <a:ea typeface="Calibri" panose="020F0502020204030204" pitchFamily="34" charset="0"/>
                <a:cs typeface="Times New Roman" panose="02020603050405020304" pitchFamily="18" charset="0"/>
              </a:rPr>
              <a:t>Remember the words [of the faith] (17-19)</a:t>
            </a:r>
          </a:p>
          <a:p>
            <a:pPr marL="571500" marR="0" lvl="0" indent="-571500" algn="just">
              <a:spcBef>
                <a:spcPts val="0"/>
              </a:spcBef>
              <a:spcAft>
                <a:spcPts val="0"/>
              </a:spcAft>
              <a:buFont typeface="+mj-lt"/>
              <a:buAutoNum type="romanUcPeriod"/>
            </a:pPr>
            <a:r>
              <a:rPr lang="en-US" sz="3200" dirty="0">
                <a:effectLst/>
                <a:latin typeface="Arial" panose="020B0604020202020204" pitchFamily="34" charset="0"/>
                <a:ea typeface="Calibri" panose="020F0502020204030204" pitchFamily="34" charset="0"/>
                <a:cs typeface="Times New Roman" panose="02020603050405020304" pitchFamily="18" charset="0"/>
              </a:rPr>
              <a:t>Keep yourselves in the love of God (20-21)</a:t>
            </a:r>
          </a:p>
          <a:p>
            <a:pPr marL="571500" marR="0" lvl="0" indent="-571500" algn="just">
              <a:spcBef>
                <a:spcPts val="0"/>
              </a:spcBef>
              <a:spcAft>
                <a:spcPts val="0"/>
              </a:spcAft>
              <a:buFont typeface="+mj-lt"/>
              <a:buAutoNum type="romanUcPeriod"/>
            </a:pPr>
            <a:r>
              <a:rPr lang="en-US" sz="3200" dirty="0">
                <a:latin typeface="Arial" panose="020B0604020202020204" pitchFamily="34" charset="0"/>
                <a:ea typeface="Calibri" panose="020F0502020204030204" pitchFamily="34" charset="0"/>
                <a:cs typeface="Times New Roman" panose="02020603050405020304" pitchFamily="18" charset="0"/>
              </a:rPr>
              <a:t>Have mercy on the doubting (22)</a:t>
            </a:r>
          </a:p>
          <a:p>
            <a:pPr marL="571500" marR="0" lvl="0" indent="-571500" algn="just">
              <a:spcBef>
                <a:spcPts val="0"/>
              </a:spcBef>
              <a:spcAft>
                <a:spcPts val="0"/>
              </a:spcAft>
              <a:buFont typeface="+mj-lt"/>
              <a:buAutoNum type="romanUcPeriod"/>
            </a:pPr>
            <a:r>
              <a:rPr lang="en-US" sz="3200" dirty="0">
                <a:effectLst/>
                <a:latin typeface="Arial" panose="020B0604020202020204" pitchFamily="34" charset="0"/>
                <a:ea typeface="Calibri" panose="020F0502020204030204" pitchFamily="34" charset="0"/>
                <a:cs typeface="Times New Roman" panose="02020603050405020304" pitchFamily="18" charset="0"/>
              </a:rPr>
              <a:t>Save the deceived (23a)</a:t>
            </a:r>
          </a:p>
          <a:p>
            <a:pPr marL="571500" marR="0" lvl="0" indent="-571500" algn="just">
              <a:spcBef>
                <a:spcPts val="0"/>
              </a:spcBef>
              <a:spcAft>
                <a:spcPts val="0"/>
              </a:spcAft>
              <a:buFont typeface="+mj-lt"/>
              <a:buAutoNum type="romanUcPeriod"/>
            </a:pPr>
            <a:r>
              <a:rPr lang="en-US" sz="3600" b="1" dirty="0">
                <a:latin typeface="Arial" panose="020B0604020202020204" pitchFamily="34" charset="0"/>
                <a:ea typeface="Calibri" panose="020F0502020204030204" pitchFamily="34" charset="0"/>
                <a:cs typeface="Times New Roman" panose="02020603050405020304" pitchFamily="18" charset="0"/>
              </a:rPr>
              <a:t>Have mercy on the dirty (23b)</a:t>
            </a:r>
            <a:endParaRPr lang="en-US" sz="3600" b="1"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B7F8CBB6-5195-9C8D-619E-C358AC8FB4A6}"/>
              </a:ext>
            </a:extLst>
          </p:cNvPr>
          <p:cNvSpPr txBox="1"/>
          <p:nvPr/>
        </p:nvSpPr>
        <p:spPr>
          <a:xfrm>
            <a:off x="300682" y="3386860"/>
            <a:ext cx="11590636" cy="461665"/>
          </a:xfrm>
          <a:prstGeom prst="rect">
            <a:avLst/>
          </a:prstGeom>
          <a:noFill/>
        </p:spPr>
        <p:txBody>
          <a:bodyPr wrap="square" rtlCol="0">
            <a:spAutoFit/>
          </a:bodyPr>
          <a:lstStyle/>
          <a:p>
            <a:pPr lvl="1" algn="just"/>
            <a:r>
              <a:rPr lang="en-US" sz="2400" i="1" dirty="0">
                <a:latin typeface="Calibri" panose="020F0502020204030204" pitchFamily="34" charset="0"/>
                <a:cs typeface="Calibri" panose="020F0502020204030204" pitchFamily="34" charset="0"/>
              </a:rPr>
              <a:t>…and on some have mercy with fear, hating even the garment polluted by the flesh.</a:t>
            </a:r>
            <a:endParaRPr lang="en-US" sz="24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D4E89ED0-5CAF-F655-0D2D-A8631A9CA65A}"/>
              </a:ext>
            </a:extLst>
          </p:cNvPr>
          <p:cNvSpPr txBox="1"/>
          <p:nvPr/>
        </p:nvSpPr>
        <p:spPr>
          <a:xfrm>
            <a:off x="264238" y="4185304"/>
            <a:ext cx="11590636" cy="2308324"/>
          </a:xfrm>
          <a:prstGeom prst="rect">
            <a:avLst/>
          </a:prstGeom>
          <a:noFill/>
        </p:spPr>
        <p:txBody>
          <a:bodyPr wrap="square" rtlCol="0">
            <a:spAutoFit/>
          </a:bodyPr>
          <a:lstStyle/>
          <a:p>
            <a:r>
              <a:rPr lang="en-US" sz="3600" i="1" dirty="0">
                <a:latin typeface="Calibri" panose="020F0502020204030204" pitchFamily="34" charset="0"/>
                <a:cs typeface="Calibri" panose="020F0502020204030204" pitchFamily="34" charset="0"/>
              </a:rPr>
              <a:t>And the tongue is a fire, the very world of iniquity; the tongue is set among our members as that which </a:t>
            </a:r>
            <a:r>
              <a:rPr lang="en-US" sz="3600" b="1" i="1" u="sng" dirty="0">
                <a:latin typeface="Calibri" panose="020F0502020204030204" pitchFamily="34" charset="0"/>
                <a:cs typeface="Calibri" panose="020F0502020204030204" pitchFamily="34" charset="0"/>
              </a:rPr>
              <a:t>defiles</a:t>
            </a:r>
            <a:r>
              <a:rPr lang="en-US" sz="3600" i="1" dirty="0">
                <a:latin typeface="Calibri" panose="020F0502020204030204" pitchFamily="34" charset="0"/>
                <a:cs typeface="Calibri" panose="020F0502020204030204" pitchFamily="34" charset="0"/>
              </a:rPr>
              <a:t> [pollutes] the entire body, and sets on fire the course of our life, and is set on fire by hell (James 3:6)</a:t>
            </a: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2903266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1750"/>
                                        <p:tgtEl>
                                          <p:spTgt spid="2">
                                            <p:txEl>
                                              <p:pRg st="4" end="4"/>
                                            </p:txEl>
                                          </p:spTgt>
                                        </p:tgtEl>
                                      </p:cBhvr>
                                    </p:animEffect>
                                  </p:childTnLst>
                                </p:cTn>
                              </p:par>
                            </p:childTnLst>
                          </p:cTn>
                        </p:par>
                        <p:par>
                          <p:cTn id="8" fill="hold">
                            <p:stCondLst>
                              <p:cond delay="2000"/>
                            </p:stCondLst>
                            <p:childTnLst>
                              <p:par>
                                <p:cTn id="9" presetID="10" presetClass="entr" presetSubtype="0" fill="hold" grpId="0" nodeType="afterEffect">
                                  <p:stCondLst>
                                    <p:cond delay="5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75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Galatians 6:1</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554545"/>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Calibri" panose="020F0502020204030204" pitchFamily="34" charset="0"/>
                <a:cs typeface="Calibri" panose="020F0502020204030204" pitchFamily="34" charset="0"/>
              </a:rPr>
              <a:t>Brethren, even if anyone is caught in any trespass, you who are spiritual, restore such a one in a spirit of gentleness; each one looking to yourself, so that you too will not be tempted.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7344282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Jude 17-23</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678478"/>
          </a:xfrm>
          <a:prstGeom prst="rect">
            <a:avLst/>
          </a:prstGeom>
          <a:noFill/>
        </p:spPr>
        <p:txBody>
          <a:bodyPr wrap="square" rtlCol="0">
            <a:spAutoFit/>
          </a:bodyPr>
          <a:lstStyle/>
          <a:p>
            <a:pPr marL="0" marR="0" algn="just">
              <a:spcBef>
                <a:spcPts val="0"/>
              </a:spcBef>
              <a:spcAft>
                <a:spcPts val="0"/>
              </a:spcAft>
            </a:pPr>
            <a:r>
              <a:rPr lang="en-US" sz="3300" i="1" dirty="0">
                <a:effectLst/>
                <a:latin typeface="Calibri" panose="020F0502020204030204" pitchFamily="34" charset="0"/>
                <a:ea typeface="Calibri" panose="020F0502020204030204" pitchFamily="34" charset="0"/>
                <a:cs typeface="Times New Roman" panose="02020603050405020304" pitchFamily="18" charset="0"/>
              </a:rPr>
              <a:t>17 But you, beloved, ought to remember the words that were spoken beforehand by the apostles of our Lord Jesus Christ, 18 that they were saying to you, "In the last time there will be mockers, following after their own ungodly lusts." 19 These are the ones who cause divisions, worldly-minded, devoid of the Spirit. 20 But you, beloved, building yourselves up on your most holy faith, praying in the Holy Spirit, 21 keep yourselves in the love of God, waiting anxiously for the mercy of our Lord Jesus Christ to eternal life. 22 And have mercy on some, who are doubting; 23 save others, snatching them out of the fire; and on some have mercy with fear, hating even the garment polluted by the flesh. </a:t>
            </a:r>
            <a:endParaRPr lang="en-US" sz="33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5984749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Jude 17-23</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678478"/>
          </a:xfrm>
          <a:prstGeom prst="rect">
            <a:avLst/>
          </a:prstGeom>
          <a:noFill/>
        </p:spPr>
        <p:txBody>
          <a:bodyPr wrap="square" rtlCol="0">
            <a:spAutoFit/>
          </a:bodyPr>
          <a:lstStyle/>
          <a:p>
            <a:pPr marL="0" marR="0" algn="just">
              <a:spcBef>
                <a:spcPts val="0"/>
              </a:spcBef>
              <a:spcAft>
                <a:spcPts val="0"/>
              </a:spcAft>
            </a:pPr>
            <a:r>
              <a:rPr lang="en-US" sz="3300" i="1" dirty="0">
                <a:effectLst/>
                <a:latin typeface="Calibri" panose="020F0502020204030204" pitchFamily="34" charset="0"/>
                <a:ea typeface="Calibri" panose="020F0502020204030204" pitchFamily="34" charset="0"/>
                <a:cs typeface="Times New Roman" panose="02020603050405020304" pitchFamily="18" charset="0"/>
              </a:rPr>
              <a:t>17 But you, beloved, ought to remember the words that were spoken beforehand by the apostles of our Lord Jesus Christ, 18 that they were saying to you, "In the last time there will be mockers, following after their own ungodly lusts." 19 These are the ones who cause divisions, worldly-minded, devoid of the Spirit. 20 But you, beloved, building yourselves up on your most holy faith, praying in the Holy Spirit, 21 keep yourselves in the love of God, waiting anxiously for the mercy of our Lord Jesus Christ to eternal life. 22 And have mercy on some, who are doubting; 23 save others, snatching them out of the fire; and on some have mercy with fear, hating even the garment polluted by the flesh. </a:t>
            </a:r>
            <a:endParaRPr lang="en-US" sz="33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9218773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weapon, knife&#10;&#10;Description automatically generated">
            <a:extLst>
              <a:ext uri="{FF2B5EF4-FFF2-40B4-BE49-F238E27FC236}">
                <a16:creationId xmlns:a16="http://schemas.microsoft.com/office/drawing/2014/main" id="{6D2EC448-9F9E-FE3D-3F55-1EC864EB8F2A}"/>
              </a:ext>
            </a:extLst>
          </p:cNvPr>
          <p:cNvPicPr>
            <a:picLocks noChangeAspect="1"/>
          </p:cNvPicPr>
          <p:nvPr/>
        </p:nvPicPr>
        <p:blipFill>
          <a:blip r:embed="rId2"/>
          <a:stretch>
            <a:fillRect/>
          </a:stretch>
        </p:blipFill>
        <p:spPr>
          <a:xfrm>
            <a:off x="0" y="429"/>
            <a:ext cx="12192762" cy="6857571"/>
          </a:xfrm>
          <a:prstGeom prst="rect">
            <a:avLst/>
          </a:prstGeom>
        </p:spPr>
      </p:pic>
      <p:sp>
        <p:nvSpPr>
          <p:cNvPr id="5" name="TextBox 4">
            <a:extLst>
              <a:ext uri="{FF2B5EF4-FFF2-40B4-BE49-F238E27FC236}">
                <a16:creationId xmlns:a16="http://schemas.microsoft.com/office/drawing/2014/main" id="{0CAA8F06-2798-4F2A-8DC9-8E009C9AC104}"/>
              </a:ext>
            </a:extLst>
          </p:cNvPr>
          <p:cNvSpPr txBox="1"/>
          <p:nvPr/>
        </p:nvSpPr>
        <p:spPr>
          <a:xfrm>
            <a:off x="94891" y="6281774"/>
            <a:ext cx="6688901" cy="400110"/>
          </a:xfrm>
          <a:prstGeom prst="rect">
            <a:avLst/>
          </a:prstGeom>
          <a:noFill/>
        </p:spPr>
        <p:txBody>
          <a:bodyPr wrap="square" rtlCol="0">
            <a:spAutoFit/>
          </a:bodyPr>
          <a:lstStyle/>
          <a:p>
            <a:r>
              <a:rPr lang="en-US" sz="2000" dirty="0">
                <a:solidFill>
                  <a:schemeClr val="tx2"/>
                </a:solidFill>
                <a:latin typeface="Candara" panose="020E0502030303020204" pitchFamily="34" charset="0"/>
              </a:rPr>
              <a:t>November 27, 2022</a:t>
            </a:r>
          </a:p>
        </p:txBody>
      </p:sp>
      <p:sp>
        <p:nvSpPr>
          <p:cNvPr id="2" name="TextBox 1">
            <a:extLst>
              <a:ext uri="{FF2B5EF4-FFF2-40B4-BE49-F238E27FC236}">
                <a16:creationId xmlns:a16="http://schemas.microsoft.com/office/drawing/2014/main" id="{F1588051-E0B5-4638-9205-E46E5525908B}"/>
              </a:ext>
            </a:extLst>
          </p:cNvPr>
          <p:cNvSpPr txBox="1"/>
          <p:nvPr/>
        </p:nvSpPr>
        <p:spPr>
          <a:xfrm>
            <a:off x="94891" y="4251808"/>
            <a:ext cx="11973179" cy="1631216"/>
          </a:xfrm>
          <a:prstGeom prst="rect">
            <a:avLst/>
          </a:prstGeom>
          <a:solidFill>
            <a:schemeClr val="accent1">
              <a:alpha val="50000"/>
            </a:schemeClr>
          </a:solidFill>
        </p:spPr>
        <p:txBody>
          <a:bodyPr wrap="square" rtlCol="0">
            <a:spAutoFit/>
          </a:bodyPr>
          <a:lstStyle/>
          <a:p>
            <a:pPr algn="ctr"/>
            <a:r>
              <a:rPr lang="en-US" sz="4000" dirty="0"/>
              <a:t>A Call to Arms Against Apostasy</a:t>
            </a:r>
          </a:p>
          <a:p>
            <a:pPr algn="ctr"/>
            <a:r>
              <a:rPr lang="en-US" sz="3200" dirty="0"/>
              <a:t>Part 3</a:t>
            </a:r>
          </a:p>
          <a:p>
            <a:pPr algn="ctr"/>
            <a:r>
              <a:rPr lang="en-US" sz="2800" i="1" dirty="0"/>
              <a:t>Jude 17-23</a:t>
            </a:r>
          </a:p>
        </p:txBody>
      </p:sp>
    </p:spTree>
    <p:extLst>
      <p:ext uri="{BB962C8B-B14F-4D97-AF65-F5344CB8AC3E}">
        <p14:creationId xmlns:p14="http://schemas.microsoft.com/office/powerpoint/2010/main" val="1525551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Five Calls to Arm in Jude 17-23</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077218"/>
          </a:xfrm>
          <a:prstGeom prst="rect">
            <a:avLst/>
          </a:prstGeom>
          <a:noFill/>
        </p:spPr>
        <p:txBody>
          <a:bodyPr wrap="square" rtlCol="0">
            <a:spAutoFit/>
          </a:bodyPr>
          <a:lstStyle/>
          <a:p>
            <a:pPr marL="571500" marR="0" lvl="0" indent="-571500" algn="just">
              <a:spcBef>
                <a:spcPts val="0"/>
              </a:spcBef>
              <a:spcAft>
                <a:spcPts val="0"/>
              </a:spcAft>
              <a:buFont typeface="+mj-lt"/>
              <a:buAutoNum type="romanUcPeriod"/>
            </a:pPr>
            <a:r>
              <a:rPr lang="en-US" sz="3200" dirty="0">
                <a:effectLst/>
                <a:latin typeface="Arial" panose="020B0604020202020204" pitchFamily="34" charset="0"/>
                <a:ea typeface="Calibri" panose="020F0502020204030204" pitchFamily="34" charset="0"/>
                <a:cs typeface="Times New Roman" panose="02020603050405020304" pitchFamily="18" charset="0"/>
              </a:rPr>
              <a:t>Remember the words [of the faith] (17-19)</a:t>
            </a:r>
          </a:p>
          <a:p>
            <a:pPr marL="571500" marR="0" lvl="0" indent="-571500" algn="just">
              <a:spcBef>
                <a:spcPts val="0"/>
              </a:spcBef>
              <a:spcAft>
                <a:spcPts val="0"/>
              </a:spcAft>
              <a:buFont typeface="+mj-lt"/>
              <a:buAutoNum type="romanUcPeriod"/>
            </a:pPr>
            <a:r>
              <a:rPr lang="en-US" sz="3200" dirty="0">
                <a:effectLst/>
                <a:latin typeface="Arial" panose="020B0604020202020204" pitchFamily="34" charset="0"/>
                <a:ea typeface="Calibri" panose="020F0502020204030204" pitchFamily="34" charset="0"/>
                <a:cs typeface="Times New Roman" panose="02020603050405020304" pitchFamily="18" charset="0"/>
              </a:rPr>
              <a:t>Keep yourselves in the love of God (20-21)</a:t>
            </a:r>
          </a:p>
        </p:txBody>
      </p:sp>
    </p:spTree>
    <p:extLst>
      <p:ext uri="{BB962C8B-B14F-4D97-AF65-F5344CB8AC3E}">
        <p14:creationId xmlns:p14="http://schemas.microsoft.com/office/powerpoint/2010/main" val="293099770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75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Titus 3:5</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632311"/>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Calibri" panose="020F0502020204030204" pitchFamily="34" charset="0"/>
              </a:rPr>
              <a:t>1 Remind them to be subject to rulers, to authorities, to be obedient, to be ready for every good deed, 2 to malign no one, to be peaceable, gentle, showing every consideration for all men. 3 For we also once were foolish ourselves, disobedient, deceived, enslaved to various lusts and pleasures, spending our life in malice and envy, hateful, hating one another. 4 But when the kindness of God our Savior and His love for mankind appeared, 5 He saved us, not on the basis of deeds which we have done in righteousness, but according to His </a:t>
            </a:r>
            <a:r>
              <a:rPr lang="en-US" sz="3600" i="1" u="sng" dirty="0">
                <a:effectLst/>
                <a:latin typeface="Calibri" panose="020F0502020204030204" pitchFamily="34" charset="0"/>
                <a:ea typeface="Calibri" panose="020F0502020204030204" pitchFamily="34" charset="0"/>
                <a:cs typeface="Calibri" panose="020F0502020204030204" pitchFamily="34" charset="0"/>
              </a:rPr>
              <a:t>mercy</a:t>
            </a:r>
            <a:r>
              <a:rPr lang="en-US" sz="3600" i="1" dirty="0">
                <a:effectLst/>
                <a:latin typeface="Calibri" panose="020F0502020204030204" pitchFamily="34" charset="0"/>
                <a:ea typeface="Calibri" panose="020F0502020204030204" pitchFamily="34" charset="0"/>
                <a:cs typeface="Calibri" panose="020F0502020204030204" pitchFamily="34" charset="0"/>
              </a:rPr>
              <a:t>…</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5036861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Five Calls to Arm in Jude 17-23</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631216"/>
          </a:xfrm>
          <a:prstGeom prst="rect">
            <a:avLst/>
          </a:prstGeom>
          <a:noFill/>
        </p:spPr>
        <p:txBody>
          <a:bodyPr wrap="square" rtlCol="0">
            <a:spAutoFit/>
          </a:bodyPr>
          <a:lstStyle/>
          <a:p>
            <a:pPr marL="571500" marR="0" lvl="0" indent="-571500" algn="just">
              <a:spcBef>
                <a:spcPts val="0"/>
              </a:spcBef>
              <a:spcAft>
                <a:spcPts val="0"/>
              </a:spcAft>
              <a:buFont typeface="+mj-lt"/>
              <a:buAutoNum type="romanUcPeriod"/>
            </a:pPr>
            <a:r>
              <a:rPr lang="en-US" sz="3200" dirty="0">
                <a:effectLst/>
                <a:latin typeface="Arial" panose="020B0604020202020204" pitchFamily="34" charset="0"/>
                <a:ea typeface="Calibri" panose="020F0502020204030204" pitchFamily="34" charset="0"/>
                <a:cs typeface="Times New Roman" panose="02020603050405020304" pitchFamily="18" charset="0"/>
              </a:rPr>
              <a:t>Remember the words [of the faith] (17-19)</a:t>
            </a:r>
          </a:p>
          <a:p>
            <a:pPr marL="571500" marR="0" lvl="0" indent="-571500" algn="just">
              <a:spcBef>
                <a:spcPts val="0"/>
              </a:spcBef>
              <a:spcAft>
                <a:spcPts val="0"/>
              </a:spcAft>
              <a:buFont typeface="+mj-lt"/>
              <a:buAutoNum type="romanUcPeriod"/>
            </a:pPr>
            <a:r>
              <a:rPr lang="en-US" sz="3200" dirty="0">
                <a:effectLst/>
                <a:latin typeface="Arial" panose="020B0604020202020204" pitchFamily="34" charset="0"/>
                <a:ea typeface="Calibri" panose="020F0502020204030204" pitchFamily="34" charset="0"/>
                <a:cs typeface="Times New Roman" panose="02020603050405020304" pitchFamily="18" charset="0"/>
              </a:rPr>
              <a:t>Keep yourselves in the love of God (20-21)</a:t>
            </a:r>
          </a:p>
          <a:p>
            <a:pPr marL="571500" marR="0" lvl="0" indent="-571500" algn="just">
              <a:spcBef>
                <a:spcPts val="0"/>
              </a:spcBef>
              <a:spcAft>
                <a:spcPts val="0"/>
              </a:spcAft>
              <a:buFont typeface="+mj-lt"/>
              <a:buAutoNum type="romanUcPeriod"/>
            </a:pPr>
            <a:r>
              <a:rPr lang="en-US" sz="3600" b="1" dirty="0">
                <a:latin typeface="Arial" panose="020B0604020202020204" pitchFamily="34" charset="0"/>
                <a:ea typeface="Calibri" panose="020F0502020204030204" pitchFamily="34" charset="0"/>
                <a:cs typeface="Times New Roman" panose="02020603050405020304" pitchFamily="18" charset="0"/>
              </a:rPr>
              <a:t>Have mercy on the doubting (22)</a:t>
            </a:r>
            <a:endParaRPr lang="en-US" sz="3600" b="1"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8047841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75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Job 2:11-13</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6186309"/>
          </a:xfrm>
          <a:prstGeom prst="rect">
            <a:avLst/>
          </a:prstGeom>
          <a:noFill/>
        </p:spPr>
        <p:txBody>
          <a:bodyPr wrap="square" rtlCol="0">
            <a:spAutoFit/>
          </a:bodyPr>
          <a:lstStyle/>
          <a:p>
            <a:pPr marL="0" marR="0" algn="just">
              <a:spcBef>
                <a:spcPts val="0"/>
              </a:spcBef>
              <a:spcAft>
                <a:spcPts val="0"/>
              </a:spcAft>
            </a:pPr>
            <a:r>
              <a:rPr lang="en-US" sz="3500" i="1" dirty="0">
                <a:effectLst/>
                <a:latin typeface="Calibri" panose="020F0502020204030204" pitchFamily="34" charset="0"/>
                <a:ea typeface="Calibri" panose="020F0502020204030204" pitchFamily="34" charset="0"/>
                <a:cs typeface="Calibri" panose="020F0502020204030204" pitchFamily="34" charset="0"/>
              </a:rPr>
              <a:t>11 Now when Job's three friends heard of all this adversity that had come upon him, they came each one from his own place, Eliphaz the </a:t>
            </a:r>
            <a:r>
              <a:rPr lang="en-US" sz="3500" i="1" dirty="0" err="1">
                <a:effectLst/>
                <a:latin typeface="Calibri" panose="020F0502020204030204" pitchFamily="34" charset="0"/>
                <a:ea typeface="Calibri" panose="020F0502020204030204" pitchFamily="34" charset="0"/>
                <a:cs typeface="Calibri" panose="020F0502020204030204" pitchFamily="34" charset="0"/>
              </a:rPr>
              <a:t>Temanite</a:t>
            </a:r>
            <a:r>
              <a:rPr lang="en-US" sz="3500" i="1" dirty="0">
                <a:effectLst/>
                <a:latin typeface="Calibri" panose="020F0502020204030204" pitchFamily="34" charset="0"/>
                <a:ea typeface="Calibri" panose="020F0502020204030204" pitchFamily="34" charset="0"/>
                <a:cs typeface="Calibri" panose="020F0502020204030204" pitchFamily="34" charset="0"/>
              </a:rPr>
              <a:t>, Bildad the </a:t>
            </a:r>
            <a:r>
              <a:rPr lang="en-US" sz="3500" i="1" dirty="0" err="1">
                <a:effectLst/>
                <a:latin typeface="Calibri" panose="020F0502020204030204" pitchFamily="34" charset="0"/>
                <a:ea typeface="Calibri" panose="020F0502020204030204" pitchFamily="34" charset="0"/>
                <a:cs typeface="Calibri" panose="020F0502020204030204" pitchFamily="34" charset="0"/>
              </a:rPr>
              <a:t>Shuhite</a:t>
            </a:r>
            <a:r>
              <a:rPr lang="en-US" sz="3500" i="1" dirty="0">
                <a:effectLst/>
                <a:latin typeface="Calibri" panose="020F0502020204030204" pitchFamily="34" charset="0"/>
                <a:ea typeface="Calibri" panose="020F0502020204030204" pitchFamily="34" charset="0"/>
                <a:cs typeface="Calibri" panose="020F0502020204030204" pitchFamily="34" charset="0"/>
              </a:rPr>
              <a:t> and Zophar the </a:t>
            </a:r>
            <a:r>
              <a:rPr lang="en-US" sz="3500" i="1" dirty="0" err="1">
                <a:effectLst/>
                <a:latin typeface="Calibri" panose="020F0502020204030204" pitchFamily="34" charset="0"/>
                <a:ea typeface="Calibri" panose="020F0502020204030204" pitchFamily="34" charset="0"/>
                <a:cs typeface="Calibri" panose="020F0502020204030204" pitchFamily="34" charset="0"/>
              </a:rPr>
              <a:t>Naamathite</a:t>
            </a:r>
            <a:r>
              <a:rPr lang="en-US" sz="3500" i="1" dirty="0">
                <a:effectLst/>
                <a:latin typeface="Calibri" panose="020F0502020204030204" pitchFamily="34" charset="0"/>
                <a:ea typeface="Calibri" panose="020F0502020204030204" pitchFamily="34" charset="0"/>
                <a:cs typeface="Calibri" panose="020F0502020204030204" pitchFamily="34" charset="0"/>
              </a:rPr>
              <a:t>; and they made an appointment together to come to </a:t>
            </a:r>
            <a:r>
              <a:rPr lang="en-US" sz="3500" i="1" u="sng" dirty="0">
                <a:effectLst/>
                <a:latin typeface="Calibri" panose="020F0502020204030204" pitchFamily="34" charset="0"/>
                <a:ea typeface="Calibri" panose="020F0502020204030204" pitchFamily="34" charset="0"/>
                <a:cs typeface="Calibri" panose="020F0502020204030204" pitchFamily="34" charset="0"/>
              </a:rPr>
              <a:t>sympathize</a:t>
            </a:r>
            <a:r>
              <a:rPr lang="en-US" sz="3500" i="1" dirty="0">
                <a:effectLst/>
                <a:latin typeface="Calibri" panose="020F0502020204030204" pitchFamily="34" charset="0"/>
                <a:ea typeface="Calibri" panose="020F0502020204030204" pitchFamily="34" charset="0"/>
                <a:cs typeface="Calibri" panose="020F0502020204030204" pitchFamily="34" charset="0"/>
              </a:rPr>
              <a:t> with him and </a:t>
            </a:r>
            <a:r>
              <a:rPr lang="en-US" sz="3500" i="1" u="sng" dirty="0">
                <a:effectLst/>
                <a:latin typeface="Calibri" panose="020F0502020204030204" pitchFamily="34" charset="0"/>
                <a:ea typeface="Calibri" panose="020F0502020204030204" pitchFamily="34" charset="0"/>
                <a:cs typeface="Calibri" panose="020F0502020204030204" pitchFamily="34" charset="0"/>
              </a:rPr>
              <a:t>comfort</a:t>
            </a:r>
            <a:r>
              <a:rPr lang="en-US" sz="3500" i="1" dirty="0">
                <a:effectLst/>
                <a:latin typeface="Calibri" panose="020F0502020204030204" pitchFamily="34" charset="0"/>
                <a:ea typeface="Calibri" panose="020F0502020204030204" pitchFamily="34" charset="0"/>
                <a:cs typeface="Calibri" panose="020F0502020204030204" pitchFamily="34" charset="0"/>
              </a:rPr>
              <a:t> him. 12 When they lifted up their eyes at a distance and did not recognize him, they raised their voices and wept. And each of them tore his robe and they threw dust over their heads toward the sky. 13 Then they sat down on the ground with him for seven days and seven nights with no one speaking a word to him, for they saw that his pain was very great.</a:t>
            </a: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7308086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Doubting/disputing</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646331"/>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And have mercy on some, who are </a:t>
            </a:r>
            <a:r>
              <a:rPr lang="en-US" sz="3600" i="1" u="sng" dirty="0">
                <a:effectLst/>
                <a:latin typeface="Calibri" panose="020F0502020204030204" pitchFamily="34" charset="0"/>
                <a:ea typeface="Calibri" panose="020F0502020204030204" pitchFamily="34" charset="0"/>
                <a:cs typeface="Times New Roman" panose="02020603050405020304" pitchFamily="18" charset="0"/>
              </a:rPr>
              <a:t>doubting</a:t>
            </a:r>
            <a:r>
              <a:rPr lang="en-US" sz="3600" i="1" dirty="0">
                <a:effectLst/>
                <a:latin typeface="Calibri" panose="020F0502020204030204" pitchFamily="34" charset="0"/>
                <a:ea typeface="Calibri" panose="020F0502020204030204" pitchFamily="34" charset="0"/>
                <a:cs typeface="Times New Roman" panose="02020603050405020304" pitchFamily="18" charset="0"/>
              </a:rPr>
              <a:t> (Jude 22)</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D9046920-143E-1C9F-36CF-2A3C430A20B8}"/>
              </a:ext>
            </a:extLst>
          </p:cNvPr>
          <p:cNvSpPr txBox="1"/>
          <p:nvPr/>
        </p:nvSpPr>
        <p:spPr>
          <a:xfrm>
            <a:off x="284119" y="1551436"/>
            <a:ext cx="11590636" cy="1200329"/>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Calibri" panose="020F0502020204030204" pitchFamily="34" charset="0"/>
              </a:rPr>
              <a:t>But Michael the archangel, when he </a:t>
            </a:r>
            <a:r>
              <a:rPr lang="en-US" sz="3600" i="1" u="sng" dirty="0">
                <a:effectLst/>
                <a:latin typeface="Calibri" panose="020F0502020204030204" pitchFamily="34" charset="0"/>
                <a:ea typeface="Calibri" panose="020F0502020204030204" pitchFamily="34" charset="0"/>
                <a:cs typeface="Calibri" panose="020F0502020204030204" pitchFamily="34" charset="0"/>
              </a:rPr>
              <a:t>disputed</a:t>
            </a:r>
            <a:r>
              <a:rPr lang="en-US" sz="3600" i="1" dirty="0">
                <a:effectLst/>
                <a:latin typeface="Calibri" panose="020F0502020204030204" pitchFamily="34" charset="0"/>
                <a:ea typeface="Calibri" panose="020F0502020204030204" pitchFamily="34" charset="0"/>
                <a:cs typeface="Calibri" panose="020F0502020204030204" pitchFamily="34" charset="0"/>
              </a:rPr>
              <a:t> with the devil and argued about the body of Moses… (Jude 9)</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2CA2FA3A-B09F-0BE1-F454-6CB0BCBBC0A2}"/>
              </a:ext>
            </a:extLst>
          </p:cNvPr>
          <p:cNvSpPr txBox="1"/>
          <p:nvPr/>
        </p:nvSpPr>
        <p:spPr>
          <a:xfrm>
            <a:off x="257617" y="2826958"/>
            <a:ext cx="11590636" cy="1200329"/>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Calibri" panose="020F0502020204030204" pitchFamily="34" charset="0"/>
              </a:rPr>
              <a:t>And when Peter came up to Jerusalem, those who were circumcised </a:t>
            </a:r>
            <a:r>
              <a:rPr lang="en-US" sz="3600" i="1" u="sng" dirty="0">
                <a:effectLst/>
                <a:latin typeface="Calibri" panose="020F0502020204030204" pitchFamily="34" charset="0"/>
                <a:ea typeface="Calibri" panose="020F0502020204030204" pitchFamily="34" charset="0"/>
                <a:cs typeface="Calibri" panose="020F0502020204030204" pitchFamily="34" charset="0"/>
              </a:rPr>
              <a:t>took</a:t>
            </a:r>
            <a:r>
              <a:rPr lang="en-US" sz="3600" i="1" dirty="0">
                <a:effectLst/>
                <a:latin typeface="Calibri" panose="020F0502020204030204" pitchFamily="34" charset="0"/>
                <a:ea typeface="Calibri" panose="020F0502020204030204" pitchFamily="34" charset="0"/>
                <a:cs typeface="Calibri" panose="020F0502020204030204" pitchFamily="34" charset="0"/>
              </a:rPr>
              <a:t> </a:t>
            </a:r>
            <a:r>
              <a:rPr lang="en-US" sz="3600" i="1" u="sng" dirty="0">
                <a:effectLst/>
                <a:latin typeface="Calibri" panose="020F0502020204030204" pitchFamily="34" charset="0"/>
                <a:ea typeface="Calibri" panose="020F0502020204030204" pitchFamily="34" charset="0"/>
                <a:cs typeface="Calibri" panose="020F0502020204030204" pitchFamily="34" charset="0"/>
              </a:rPr>
              <a:t>issue</a:t>
            </a:r>
            <a:r>
              <a:rPr lang="en-US" sz="3600" i="1" dirty="0">
                <a:effectLst/>
                <a:latin typeface="Calibri" panose="020F0502020204030204" pitchFamily="34" charset="0"/>
                <a:ea typeface="Calibri" panose="020F0502020204030204" pitchFamily="34" charset="0"/>
                <a:cs typeface="Calibri" panose="020F0502020204030204" pitchFamily="34" charset="0"/>
              </a:rPr>
              <a:t> [disputed] with him… (Acts 11:2)</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1204723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7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Doubting/disputing</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646331"/>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And have mercy on some, who are </a:t>
            </a:r>
            <a:r>
              <a:rPr lang="en-US" sz="3600" i="1" u="sng" dirty="0">
                <a:effectLst/>
                <a:latin typeface="Calibri" panose="020F0502020204030204" pitchFamily="34" charset="0"/>
                <a:ea typeface="Calibri" panose="020F0502020204030204" pitchFamily="34" charset="0"/>
                <a:cs typeface="Times New Roman" panose="02020603050405020304" pitchFamily="18" charset="0"/>
              </a:rPr>
              <a:t>doubting</a:t>
            </a:r>
            <a:r>
              <a:rPr lang="en-US" sz="3600" i="1" dirty="0">
                <a:effectLst/>
                <a:latin typeface="Calibri" panose="020F0502020204030204" pitchFamily="34" charset="0"/>
                <a:ea typeface="Calibri" panose="020F0502020204030204" pitchFamily="34" charset="0"/>
                <a:cs typeface="Times New Roman" panose="02020603050405020304" pitchFamily="18" charset="0"/>
              </a:rPr>
              <a:t> (Jude 22 - NASB)</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D9046920-143E-1C9F-36CF-2A3C430A20B8}"/>
              </a:ext>
            </a:extLst>
          </p:cNvPr>
          <p:cNvSpPr txBox="1"/>
          <p:nvPr/>
        </p:nvSpPr>
        <p:spPr>
          <a:xfrm>
            <a:off x="284119" y="1551436"/>
            <a:ext cx="11590636" cy="646331"/>
          </a:xfrm>
          <a:prstGeom prst="rect">
            <a:avLst/>
          </a:prstGeom>
          <a:noFill/>
        </p:spPr>
        <p:txBody>
          <a:bodyPr wrap="square" rtlCol="0">
            <a:spAutoFit/>
          </a:bodyPr>
          <a:lstStyle/>
          <a:p>
            <a:pPr algn="just"/>
            <a:r>
              <a:rPr lang="en-US" sz="3600" i="1" dirty="0">
                <a:latin typeface="Calibri" panose="020F0502020204030204" pitchFamily="34" charset="0"/>
                <a:cs typeface="Calibri" panose="020F0502020204030204" pitchFamily="34" charset="0"/>
              </a:rPr>
              <a:t>“Rebuke some who are disputing…” (Complete Jewish Bible)</a:t>
            </a:r>
            <a:r>
              <a:rPr lang="en-US" sz="3600" dirty="0">
                <a:latin typeface="Calibri" panose="020F0502020204030204" pitchFamily="34" charset="0"/>
                <a:cs typeface="Calibri" panose="020F0502020204030204" pitchFamily="34" charset="0"/>
              </a:rPr>
              <a:t> </a:t>
            </a:r>
            <a:endParaRPr lang="en-US" sz="36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7342769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Proverbs 27:5-6</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938992"/>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Calibri" panose="020F0502020204030204" pitchFamily="34" charset="0"/>
                <a:cs typeface="Calibri" panose="020F0502020204030204" pitchFamily="34" charset="0"/>
              </a:rPr>
              <a:t>5 Better is open rebuke Than love that is concealed. 6 Faithful are the wounds of a friend, But deceitful are the kisses of an enemy.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0655234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16163</TotalTime>
  <Words>1383</Words>
  <Application>Microsoft Office PowerPoint</Application>
  <PresentationFormat>Widescreen</PresentationFormat>
  <Paragraphs>66</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Candara</vt:lpstr>
      <vt:lpstr>Century Gothic</vt:lpstr>
      <vt:lpstr>Times New Roman</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Godfrey</dc:creator>
  <cp:lastModifiedBy>Ed</cp:lastModifiedBy>
  <cp:revision>325</cp:revision>
  <cp:lastPrinted>2020-05-22T15:03:41Z</cp:lastPrinted>
  <dcterms:created xsi:type="dcterms:W3CDTF">2019-06-22T19:37:39Z</dcterms:created>
  <dcterms:modified xsi:type="dcterms:W3CDTF">2022-11-26T17:12:26Z</dcterms:modified>
</cp:coreProperties>
</file>